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hape 2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Assume 90% capacity factor</a:t>
            </a:r>
          </a:p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http://euanmearns.com/electricity-and-the-wealth-of-nations/ , also see</a:t>
            </a:r>
          </a:p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The Economic Growth Engine: How Energy and Work Drive Material Prosperity</a:t>
            </a:r>
            <a:br/>
            <a:r>
              <a:t>(The International Institute for Applied Systems Analysis)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ctr" defTabSz="1219200">
              <a:lnSpc>
                <a:spcPct val="100000"/>
              </a:lnSpc>
              <a:defRPr b="0" spc="0" sz="1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 lIns="121919" tIns="121919" rIns="121919" bIns="121919"/>
          <a:lstStyle>
            <a:lvl1pPr marL="900112" indent="-900112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1pPr>
            <a:lvl2pPr marL="1314450" indent="-85725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>
                <a:latin typeface="Calibri"/>
                <a:ea typeface="Calibri"/>
                <a:cs typeface="Calibri"/>
                <a:sym typeface="Calibri"/>
              </a:defRPr>
            </a:lvl2pPr>
            <a:lvl3pPr marL="1714500" indent="-80010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3pPr>
            <a:lvl4pPr marL="23317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>
                <a:latin typeface="Calibri"/>
                <a:ea typeface="Calibri"/>
                <a:cs typeface="Calibri"/>
                <a:sym typeface="Calibri"/>
              </a:defRPr>
            </a:lvl4pPr>
            <a:lvl5pPr marL="27889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»"/>
              <a:defRPr sz="8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22482016" y="12720959"/>
            <a:ext cx="682784" cy="71374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audio" Target="../media/media10.m4a"/><Relationship Id="rId4" Type="http://schemas.microsoft.com/office/2007/relationships/media" Target="../media/media10.m4a"/><Relationship Id="rId5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hyperlink" Target="http://euanmearns.com/electricity-and-the-wealth-of-nations/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h6Clz8DQvIk?feature=oembed" TargetMode="External"/><Relationship Id="rId3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Opkc3UUfdz4?feature=oembed" TargetMode="External"/><Relationship Id="rId3" Type="http://schemas.openxmlformats.org/officeDocument/2006/relationships/image" Target="../media/image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Relationship Id="rId3" Type="http://schemas.openxmlformats.org/officeDocument/2006/relationships/image" Target="../media/image29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youtube.com/watch?v=BAjN6bG7XzM" TargetMode="External"/><Relationship Id="rId3" Type="http://schemas.openxmlformats.org/officeDocument/2006/relationships/image" Target="../media/image3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youtube.com/watch?v=BAjN6bG7XzM" TargetMode="External"/><Relationship Id="rId3" Type="http://schemas.openxmlformats.org/officeDocument/2006/relationships/hyperlink" Target="https://www.sciencedirect.com/science/article/pii/S0921800917311746?via%3Dihub" TargetMode="External"/><Relationship Id="rId4" Type="http://schemas.openxmlformats.org/officeDocument/2006/relationships/image" Target="../media/image33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ref.org.uk/attachments/article/321/ref_greenough_society_30_10_14.pdf" TargetMode="External"/><Relationship Id="rId3" Type="http://schemas.openxmlformats.org/officeDocument/2006/relationships/image" Target="../media/image35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audio" Target="../media/media5.m4a"/><Relationship Id="rId4" Type="http://schemas.microsoft.com/office/2007/relationships/media" Target="../media/media5.m4a"/><Relationship Id="rId5" Type="http://schemas.openxmlformats.org/officeDocument/2006/relationships/image" Target="../media/image1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tif"/><Relationship Id="rId3" Type="http://schemas.openxmlformats.org/officeDocument/2006/relationships/hyperlink" Target="https://www.bu.edu/synapse/tag/uranium/" TargetMode="External"/><Relationship Id="rId4" Type="http://schemas.openxmlformats.org/officeDocument/2006/relationships/hyperlink" Target="https://energybackedmoney.com" TargetMode="Externa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Relationship Id="rId3" Type="http://schemas.openxmlformats.org/officeDocument/2006/relationships/audi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1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tif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SM8pQmA7wos?feature=oembed" TargetMode="External"/><Relationship Id="rId3" Type="http://schemas.openxmlformats.org/officeDocument/2006/relationships/image" Target="../media/image4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audio" Target="../media/media7.m4a"/><Relationship Id="rId4" Type="http://schemas.microsoft.com/office/2007/relationships/media" Target="../media/media7.m4a"/><Relationship Id="rId5" Type="http://schemas.openxmlformats.org/officeDocument/2006/relationships/image" Target="../media/image1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audio" Target="../media/media8.m4a"/><Relationship Id="rId4" Type="http://schemas.microsoft.com/office/2007/relationships/media" Target="../media/media8.m4a"/><Relationship Id="rId5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audio" Target="../media/media9.m4a"/><Relationship Id="rId5" Type="http://schemas.microsoft.com/office/2007/relationships/media" Target="../media/media9.m4a"/><Relationship Id="rId6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4 Energy economics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4 Energy economics</a:t>
            </a:r>
          </a:p>
        </p:txBody>
      </p:sp>
      <p:sp>
        <p:nvSpPr>
          <p:cNvPr id="163" name="Value of energy to civilization…"/>
          <p:cNvSpPr txBox="1"/>
          <p:nvPr/>
        </p:nvSpPr>
        <p:spPr>
          <a:xfrm>
            <a:off x="11876327" y="1696115"/>
            <a:ext cx="11814151" cy="978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Value of energy to civilization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Thermodynamics and economy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Systems, entropy, exergy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Energy return on investment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GDP = f { capital, labor, energy}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GDP, energy, happiness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Cheap energy: the only answer</a:t>
            </a:r>
          </a:p>
        </p:txBody>
      </p:sp>
      <p:pic>
        <p:nvPicPr>
          <p:cNvPr id="16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760770" y="1221347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8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World energy intensity, kWh/$    ($-2011, PPP)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World energy intensity, kWh/$    </a:t>
            </a:r>
            <a:r>
              <a:rPr b="0" sz="5000"/>
              <a:t>($-2011, PPP)</a:t>
            </a:r>
          </a:p>
        </p:txBody>
      </p:sp>
      <p:sp>
        <p:nvSpPr>
          <p:cNvPr id="211" name="https://ourworldindata.org/grapher/energy-intensity?tab=chart&amp;country=~OWID_WRL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https://ourworldindata.org/grapher/energy-intensity?tab=chart&amp;country=~OWID_WRL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1626" y="2098922"/>
            <a:ext cx="21440748" cy="10501067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Estimate each $1 of GDP demands 1.5 kWh(t) energy."/>
          <p:cNvSpPr txBox="1"/>
          <p:nvPr/>
        </p:nvSpPr>
        <p:spPr>
          <a:xfrm>
            <a:off x="3719400" y="8631078"/>
            <a:ext cx="19794413" cy="101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6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Estimate each $1 of GDP demands 1.5 kWh(t) energy.</a:t>
            </a:r>
          </a:p>
        </p:txBody>
      </p:sp>
      <p:pic>
        <p:nvPicPr>
          <p:cNvPr id="21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831860" y="1216608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6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7916" y="2999494"/>
            <a:ext cx="17078466" cy="10801764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Box 5"/>
          <p:cNvSpPr txBox="1"/>
          <p:nvPr/>
        </p:nvSpPr>
        <p:spPr>
          <a:xfrm>
            <a:off x="18137485" y="3341189"/>
            <a:ext cx="6246518" cy="9464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l" defTabSz="1219200">
              <a:defRPr b="1" sz="5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$GDP vs kWh/yr</a:t>
            </a:r>
          </a:p>
          <a:p>
            <a:pPr algn="l" defTabSz="1219200">
              <a:defRPr b="1" sz="5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1219200">
              <a:defRPr sz="5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 capita</a:t>
            </a:r>
          </a:p>
          <a:p>
            <a:pPr algn="l" defTabSz="1219200">
              <a:defRPr sz="5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each dot a nation</a:t>
            </a:r>
          </a:p>
          <a:p>
            <a:pPr algn="l" defTabSz="1219200"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1219200"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1219200">
              <a:defRPr b="1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Sources</a:t>
            </a:r>
          </a:p>
          <a:p>
            <a:pPr algn="l" defTabSz="121920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http://euanmearns.com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/electricity-and-the-wealth-of-nations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/</a:t>
            </a:r>
          </a:p>
          <a:p>
            <a:pPr algn="l" defTabSz="121920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1219200"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Robert Ayres and Benjamin Warr,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The Economic Growth Engine: How Energy and Work Drive Material Prosperity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latin typeface="Calibri"/>
                <a:ea typeface="Calibri"/>
                <a:cs typeface="Calibri"/>
                <a:sym typeface="Calibri"/>
              </a:rPr>
              <a:t>(The International Institute for Applied Systems Analysis)</a:t>
            </a:r>
          </a:p>
        </p:txBody>
      </p:sp>
      <p:sp>
        <p:nvSpPr>
          <p:cNvPr id="218" name="TextBox 6"/>
          <p:cNvSpPr txBox="1"/>
          <p:nvPr/>
        </p:nvSpPr>
        <p:spPr>
          <a:xfrm>
            <a:off x="12887256" y="4578496"/>
            <a:ext cx="5225145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l" defTabSz="1219200">
              <a:lnSpc>
                <a:spcPct val="60000"/>
              </a:lnSpc>
              <a:defRPr b="1" sz="4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$4-6 GDP</a:t>
            </a:r>
          </a:p>
          <a:p>
            <a:pPr algn="l" defTabSz="1219200">
              <a:lnSpc>
                <a:spcPct val="70000"/>
              </a:lnSpc>
              <a:defRPr b="1" sz="4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per</a:t>
            </a:r>
          </a:p>
          <a:p>
            <a:pPr algn="l" defTabSz="1219200">
              <a:lnSpc>
                <a:spcPct val="90000"/>
              </a:lnSpc>
              <a:defRPr b="1" sz="4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1 kWh</a:t>
            </a:r>
          </a:p>
        </p:txBody>
      </p:sp>
      <p:sp>
        <p:nvSpPr>
          <p:cNvPr id="219" name="TextBox 35"/>
          <p:cNvSpPr txBox="1"/>
          <p:nvPr/>
        </p:nvSpPr>
        <p:spPr>
          <a:xfrm>
            <a:off x="257635" y="478534"/>
            <a:ext cx="24284943" cy="1304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b="1" sz="7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Each $1 of GDP demands ~ 0.2 kWh electric energy.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1626" y="2594222"/>
            <a:ext cx="21440748" cy="1050106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ummary: Each $1 of GDP demands ~1.5 kWh(t) heat energy, and ~0.2 kWh(e) electric energy."/>
          <p:cNvSpPr txBox="1"/>
          <p:nvPr/>
        </p:nvSpPr>
        <p:spPr>
          <a:xfrm>
            <a:off x="1442135" y="146076"/>
            <a:ext cx="22938495" cy="2059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Summary: Each $1 of GDP demands ~1.5 kWh(t) heat energy, and ~0.2 kWh(e) electric energy.</a:t>
            </a:r>
          </a:p>
        </p:txBody>
      </p:sp>
      <p:sp>
        <p:nvSpPr>
          <p:cNvPr id="225" name="https://ourworldindata.org/grapher/energy-intensity?tab=chart&amp;country=~OWID_WRL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https://ourworldindata.org/grapher/energy-intensity?tab=chart&amp;country=~OWID_WRL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fad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Laws of Thermodynamics and the Economy Dan O’Neill"/>
          <p:cNvSpPr txBox="1"/>
          <p:nvPr/>
        </p:nvSpPr>
        <p:spPr>
          <a:xfrm>
            <a:off x="722752" y="399490"/>
            <a:ext cx="2313733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Laws of Thermodynamics and the Economy </a:t>
            </a:r>
            <a:r>
              <a:rPr b="0"/>
              <a:t>Dan O’Neill</a:t>
            </a:r>
          </a:p>
        </p:txBody>
      </p:sp>
      <p:sp>
        <p:nvSpPr>
          <p:cNvPr id="228" name="https://www.youtube.com/watch?v=h6Clz8DQvIk&amp;t=1sReferences"/>
          <p:cNvSpPr txBox="1"/>
          <p:nvPr/>
        </p:nvSpPr>
        <p:spPr>
          <a:xfrm>
            <a:off x="351527" y="13230797"/>
            <a:ext cx="918423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https://www.youtube.com/watch?v=h6Clz8DQvIk&amp;t=1sReferences</a:t>
            </a:r>
          </a:p>
        </p:txBody>
      </p:sp>
      <p:pic>
        <p:nvPicPr>
          <p:cNvPr id="229" name="The Laws of Thermodynamics and the Economy" descr="The Laws of Thermodynamics and the Economy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The Laws of Thermodynamics and the Economy" aiw:author="Dan O'Neill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085826" y="1664733"/>
            <a:ext cx="20212348" cy="1136944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Laws of Thermodynamics and the Economy…"/>
          <p:cNvSpPr txBox="1"/>
          <p:nvPr/>
        </p:nvSpPr>
        <p:spPr>
          <a:xfrm>
            <a:off x="722752" y="399490"/>
            <a:ext cx="23137336" cy="261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Laws of Thermodynamics and the Economy</a:t>
            </a:r>
          </a:p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Dan O’Neill</a:t>
            </a:r>
          </a:p>
        </p:txBody>
      </p:sp>
      <p:sp>
        <p:nvSpPr>
          <p:cNvPr id="232" name="https://www.youtube.com/watch?v=h6Clz8DQvIk"/>
          <p:cNvSpPr txBox="1"/>
          <p:nvPr/>
        </p:nvSpPr>
        <p:spPr>
          <a:xfrm>
            <a:off x="351527" y="13230797"/>
            <a:ext cx="685617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https://www.youtube.com/watch?v=h6Clz8DQvIk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2768" y="2923695"/>
            <a:ext cx="17377201" cy="9788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1st law of thermodynamics: conservation of energy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1st law of thermodynamics: conservation of energy</a:t>
            </a:r>
          </a:p>
        </p:txBody>
      </p:sp>
      <p:sp>
        <p:nvSpPr>
          <p:cNvPr id="236" name="https://www.youtube.com/watch?v=h6Clz8DQvIk&amp;t=1sReferences"/>
          <p:cNvSpPr txBox="1"/>
          <p:nvPr/>
        </p:nvSpPr>
        <p:spPr>
          <a:xfrm>
            <a:off x="351527" y="13230797"/>
            <a:ext cx="918423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https://www.youtube.com/watch?v=h6Clz8DQvIk&amp;t=1sReferences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0070" y="1601622"/>
            <a:ext cx="18368578" cy="11355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2nd Law of Thermodynamics"/>
          <p:cNvSpPr txBox="1"/>
          <p:nvPr/>
        </p:nvSpPr>
        <p:spPr>
          <a:xfrm>
            <a:off x="722752" y="399490"/>
            <a:ext cx="1695574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2nd Law of Thermodynamics</a:t>
            </a:r>
          </a:p>
        </p:txBody>
      </p:sp>
      <p:sp>
        <p:nvSpPr>
          <p:cNvPr id="240" name="https://www.youtube.com/watch?v=h6Clz8DQvIk&amp;t=1sReferences"/>
          <p:cNvSpPr txBox="1"/>
          <p:nvPr/>
        </p:nvSpPr>
        <p:spPr>
          <a:xfrm>
            <a:off x="351527" y="13230797"/>
            <a:ext cx="918423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https://www.youtube.com/watch?v=h6Clz8DQvIk&amp;t=1sReferences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35737" r="0" b="0"/>
          <a:stretch>
            <a:fillRect/>
          </a:stretch>
        </p:blipFill>
        <p:spPr>
          <a:xfrm>
            <a:off x="651789" y="3181415"/>
            <a:ext cx="23080560" cy="3738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Implications of 2nd Law of Thermodynamics"/>
          <p:cNvSpPr txBox="1"/>
          <p:nvPr/>
        </p:nvSpPr>
        <p:spPr>
          <a:xfrm>
            <a:off x="722752" y="399490"/>
            <a:ext cx="2332303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Implications of 2nd Law of Thermodynamics</a:t>
            </a:r>
          </a:p>
        </p:txBody>
      </p:sp>
      <p:sp>
        <p:nvSpPr>
          <p:cNvPr id="244" name="https://www.youtube.com/watch?v=h6Clz8DQvIk"/>
          <p:cNvSpPr txBox="1"/>
          <p:nvPr/>
        </p:nvSpPr>
        <p:spPr>
          <a:xfrm>
            <a:off x="351527" y="13230797"/>
            <a:ext cx="685617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https://www.youtube.com/watch?v=h6Clz8DQvIk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953" y="2688324"/>
            <a:ext cx="25088841" cy="9649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Natural systems"/>
          <p:cNvSpPr txBox="1"/>
          <p:nvPr/>
        </p:nvSpPr>
        <p:spPr>
          <a:xfrm>
            <a:off x="722752" y="399490"/>
            <a:ext cx="1695574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Natural systems</a:t>
            </a:r>
          </a:p>
        </p:txBody>
      </p:sp>
      <p:sp>
        <p:nvSpPr>
          <p:cNvPr id="248" name="How to build a habital planet"/>
          <p:cNvSpPr txBox="1"/>
          <p:nvPr/>
        </p:nvSpPr>
        <p:spPr>
          <a:xfrm>
            <a:off x="351527" y="13230797"/>
            <a:ext cx="401513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How to build a habital planet</a:t>
            </a:r>
          </a:p>
        </p:txBody>
      </p:sp>
      <p:sp>
        <p:nvSpPr>
          <p:cNvPr id="249" name="Isolated, physical systems drive to the lowest equilibrium energy state. Example: rock falling, hot and cold water mixing.…"/>
          <p:cNvSpPr txBox="1"/>
          <p:nvPr/>
        </p:nvSpPr>
        <p:spPr>
          <a:xfrm>
            <a:off x="1100694" y="2505066"/>
            <a:ext cx="20955159" cy="5835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89000" indent="-889000" algn="l">
              <a:lnSpc>
                <a:spcPct val="9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rPr b="1" i="1" u="sng"/>
              <a:t>Isolated</a:t>
            </a:r>
            <a:r>
              <a:t>, physical systems drive to the lowest </a:t>
            </a:r>
            <a:r>
              <a:rPr b="1" i="1" u="sng"/>
              <a:t>equilibrium</a:t>
            </a:r>
            <a:r>
              <a:t> energy state. Example: rock falling, hot and cold water mixing.</a:t>
            </a:r>
          </a:p>
          <a:p>
            <a:pPr marL="889000" indent="-889000" algn="l">
              <a:lnSpc>
                <a:spcPct val="9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rPr b="1" i="1" u="sng"/>
              <a:t>Natural</a:t>
            </a:r>
            <a:r>
              <a:t> systems are in </a:t>
            </a:r>
            <a:r>
              <a:rPr b="1" i="1" u="sng"/>
              <a:t>disequilibrium</a:t>
            </a:r>
            <a:r>
              <a:t>. Matter and energy may flow in and out. Example: organism.</a:t>
            </a:r>
          </a:p>
          <a:p>
            <a:pPr marL="889000" indent="-889000" algn="l">
              <a:lnSpc>
                <a:spcPct val="9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Natural systems may be in </a:t>
            </a:r>
            <a:r>
              <a:rPr b="1" i="1" u="sng"/>
              <a:t>steady state disequilibrium</a:t>
            </a:r>
            <a:r>
              <a:t>.</a:t>
            </a:r>
          </a:p>
          <a:p>
            <a:pPr marL="889000" indent="-889000" algn="l">
              <a:lnSpc>
                <a:spcPct val="9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Natural systems are sustained by </a:t>
            </a:r>
            <a:r>
              <a:rPr b="1" i="1" u="sng"/>
              <a:t>external energy</a:t>
            </a:r>
            <a:r>
              <a:t> sources.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hermodynamic of the economic system"/>
          <p:cNvSpPr txBox="1"/>
          <p:nvPr/>
        </p:nvSpPr>
        <p:spPr>
          <a:xfrm>
            <a:off x="722752" y="399490"/>
            <a:ext cx="22705174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Thermodynamic of the economic system</a:t>
            </a:r>
          </a:p>
        </p:txBody>
      </p:sp>
      <p:sp>
        <p:nvSpPr>
          <p:cNvPr id="252" name="https://www.youtube.com/watch?v=h6Clz8DQvIk&amp;t=1sReferences"/>
          <p:cNvSpPr txBox="1"/>
          <p:nvPr/>
        </p:nvSpPr>
        <p:spPr>
          <a:xfrm>
            <a:off x="351527" y="13230797"/>
            <a:ext cx="918423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https://www.youtube.com/watch?v=h6Clz8DQvIk&amp;t=1sReferences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914" y="1862027"/>
            <a:ext cx="21464961" cy="10974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Energy Realism"/>
          <p:cNvSpPr txBox="1"/>
          <p:nvPr/>
        </p:nvSpPr>
        <p:spPr>
          <a:xfrm>
            <a:off x="824352" y="475690"/>
            <a:ext cx="1695574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Energy Realism</a:t>
            </a:r>
          </a:p>
        </p:txBody>
      </p:sp>
      <p:sp>
        <p:nvSpPr>
          <p:cNvPr id="167" name="Energy IS the economy. $1 GDP demands  ~1.5 kWh heat, ~0.2 kWh electricity.…"/>
          <p:cNvSpPr txBox="1"/>
          <p:nvPr/>
        </p:nvSpPr>
        <p:spPr>
          <a:xfrm>
            <a:off x="692967" y="2526843"/>
            <a:ext cx="22998067" cy="973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Energy</a:t>
            </a:r>
            <a:r>
              <a:rPr b="1"/>
              <a:t> IS</a:t>
            </a:r>
            <a:r>
              <a:t> the economy. $1 GDP demands  ~1.5 kWh heat, ~0.2 kWh electricity.</a:t>
            </a:r>
          </a:p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Earth’s carbon battery supplies the energy that enabled our civilization.</a:t>
            </a:r>
          </a:p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Harvesting fossil fuels is becoming more energy intensive, so more economic productivity (GDP) is being diverted to obtaining the needed energy.</a:t>
            </a:r>
          </a:p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The energy return on invested energy (EROI) from wind, solar, and storage is too low to sustain our civilization. </a:t>
            </a:r>
          </a:p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Burning fossil fuels releases CO2 that exacerbates global warming.</a:t>
            </a:r>
          </a:p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Fission-sourced energy can power the world for centuries.</a:t>
            </a:r>
          </a:p>
        </p:txBody>
      </p:sp>
      <p:pic>
        <p:nvPicPr>
          <p:cNvPr id="168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4398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3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build="p" bldLvl="5" animBg="1" rev="0" advAuto="0" spid="16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Energy and Economic Growth (starring Exergy and EROI)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Energy and Economic Growth (starring Exergy and EROI)</a:t>
            </a:r>
          </a:p>
        </p:txBody>
      </p:sp>
      <p:sp>
        <p:nvSpPr>
          <p:cNvPr id="256" name="https://www.youtube.com/watch?v=Opkc3UUfdz4&amp;t=315s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https://www.youtube.com/watch?v=Opkc3UUfdz4&amp;t=315s</a:t>
            </a:r>
          </a:p>
        </p:txBody>
      </p:sp>
      <p:pic>
        <p:nvPicPr>
          <p:cNvPr id="257" name="Energy and Economic Growth (starring Exergy and EROI)" descr="Energy and Economic Growth (starring Exergy and EROI)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Energy and Economic Growth (starring Exergy and EROI)" aiw:author="Dan O'Neill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76281" y="1560813"/>
            <a:ext cx="20759031" cy="1167695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he exergy growth cycle may be weakening."/>
          <p:cNvSpPr txBox="1"/>
          <p:nvPr/>
        </p:nvSpPr>
        <p:spPr>
          <a:xfrm>
            <a:off x="722752" y="399490"/>
            <a:ext cx="2348056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The exergy growth cycle may be weakening.</a:t>
            </a:r>
          </a:p>
        </p:txBody>
      </p:sp>
      <p:sp>
        <p:nvSpPr>
          <p:cNvPr id="260" name="References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References</a:t>
            </a: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6433" r="0" b="0"/>
          <a:stretch>
            <a:fillRect/>
          </a:stretch>
        </p:blipFill>
        <p:spPr>
          <a:xfrm>
            <a:off x="446363" y="2700354"/>
            <a:ext cx="25139269" cy="10101975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eg: CC gas turbine 62% efficiency approaches Carnot’s limit."/>
          <p:cNvSpPr txBox="1"/>
          <p:nvPr/>
        </p:nvSpPr>
        <p:spPr>
          <a:xfrm>
            <a:off x="722752" y="1738092"/>
            <a:ext cx="23480567" cy="1056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eg: CC gas turbine 62% efficiency approaches Carnot’s limit.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EROI example: Invest 79.5 MJ to get 20.5 MJ to consumer use."/>
          <p:cNvSpPr txBox="1"/>
          <p:nvPr/>
        </p:nvSpPr>
        <p:spPr>
          <a:xfrm>
            <a:off x="229315" y="344663"/>
            <a:ext cx="23504681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100">
                <a:solidFill>
                  <a:srgbClr val="000000"/>
                </a:solidFill>
              </a:defRPr>
            </a:lvl1pPr>
          </a:lstStyle>
          <a:p>
            <a:pPr/>
            <a:r>
              <a:t>EROI example: Invest 79.5 MJ to get 20.5 MJ to consumer use.</a:t>
            </a:r>
          </a:p>
        </p:txBody>
      </p:sp>
      <p:sp>
        <p:nvSpPr>
          <p:cNvPr id="265" name="References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References</a:t>
            </a:r>
          </a:p>
        </p:txBody>
      </p:sp>
      <p:pic>
        <p:nvPicPr>
          <p:cNvPr id="266" name="page2image41930608.jpg" descr="page2image419306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188" y="1996999"/>
            <a:ext cx="23353560" cy="9722002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ext"/>
          <p:cNvSpPr txBox="1"/>
          <p:nvPr/>
        </p:nvSpPr>
        <p:spPr>
          <a:xfrm>
            <a:off x="6723779" y="2369309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68" name="Oil’s 100 MJ is “free”, created from sunlight 100 million years ago."/>
          <p:cNvSpPr txBox="1"/>
          <p:nvPr/>
        </p:nvSpPr>
        <p:spPr>
          <a:xfrm>
            <a:off x="841237" y="11946528"/>
            <a:ext cx="23504681" cy="101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6200">
                <a:solidFill>
                  <a:srgbClr val="000000"/>
                </a:solidFill>
              </a:defRPr>
            </a:lvl1pPr>
          </a:lstStyle>
          <a:p>
            <a:pPr/>
            <a:r>
              <a:t>Oil’s 100 MJ is “free”, created from sunlight 100 million years ago.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ociety’s discretionary investment and consumption high.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Society’s discretionary investment and consumption high.</a:t>
            </a:r>
          </a:p>
        </p:txBody>
      </p:sp>
      <p:sp>
        <p:nvSpPr>
          <p:cNvPr id="271" name="References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References</a:t>
            </a:r>
          </a:p>
        </p:txBody>
      </p:sp>
      <p:pic>
        <p:nvPicPr>
          <p:cNvPr id="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798" t="9705" r="15739" b="18929"/>
          <a:stretch>
            <a:fillRect/>
          </a:stretch>
        </p:blipFill>
        <p:spPr>
          <a:xfrm>
            <a:off x="2619014" y="1270918"/>
            <a:ext cx="19007534" cy="11699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ociety’s discretionary investment and consumption low.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Society’s discretionary investment and consumption low.</a:t>
            </a:r>
          </a:p>
        </p:txBody>
      </p:sp>
      <p:sp>
        <p:nvSpPr>
          <p:cNvPr id="275" name="References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References</a:t>
            </a:r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5210" t="9464" r="15210" b="18038"/>
          <a:stretch>
            <a:fillRect/>
          </a:stretch>
        </p:blipFill>
        <p:spPr>
          <a:xfrm>
            <a:off x="3546617" y="1223869"/>
            <a:ext cx="18345097" cy="119464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2140" y="1511251"/>
            <a:ext cx="20722129" cy="11676409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As EROI declines, less useful energy is available to society.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As EROI declines, less useful energy is available to society.</a:t>
            </a:r>
          </a:p>
        </p:txBody>
      </p:sp>
      <p:sp>
        <p:nvSpPr>
          <p:cNvPr id="280" name="https://eprints.whiterose.ac.uk/148748/1/2019_05_22_EROI-2_Author_accepted_manuscript.pdf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https://eprints.whiterose.ac.uk/148748/1/2019_05_22_EROI-2_Author_accepted_manuscript.pdf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Hall: EROI from oil sources is declining.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Hall: EROI from oil sources is declining.</a:t>
            </a:r>
          </a:p>
        </p:txBody>
      </p:sp>
      <p:sp>
        <p:nvSpPr>
          <p:cNvPr id="283" name="https://www.sciencedirect.com/science/article/pii/S0301421513003856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https://www.sciencedirect.com/science/article/pii/S0301421513003856</a:t>
            </a:r>
          </a:p>
        </p:txBody>
      </p:sp>
      <p:graphicFrame>
        <p:nvGraphicFramePr>
          <p:cNvPr id="284" name="Table"/>
          <p:cNvGraphicFramePr/>
          <p:nvPr/>
        </p:nvGraphicFramePr>
        <p:xfrm>
          <a:off x="2462278" y="2417525"/>
          <a:ext cx="18835512" cy="998929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274270"/>
                <a:gridCol w="6274270"/>
                <a:gridCol w="6274270"/>
              </a:tblGrid>
              <a:tr h="2494147"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Discovering oil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1" sz="5700"/>
                      </a:pPr>
                      <a:r>
                        <a:t>1000:1</a:t>
                      </a:r>
                    </a:p>
                    <a:p>
                      <a:pPr defTabSz="914400">
                        <a:defRPr sz="5700"/>
                      </a:pPr>
                      <a:r>
                        <a:t>1919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1" sz="5700"/>
                      </a:pPr>
                      <a:r>
                        <a:t>5:1</a:t>
                      </a:r>
                    </a:p>
                    <a:p>
                      <a:pPr defTabSz="914400">
                        <a:defRPr sz="5700"/>
                      </a:pPr>
                      <a:r>
                        <a:t>2010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2494147"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Producing oil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1" sz="5700"/>
                      </a:pPr>
                      <a:r>
                        <a:t>25:1</a:t>
                      </a:r>
                    </a:p>
                    <a:p>
                      <a:pPr defTabSz="914400">
                        <a:defRPr sz="5700"/>
                      </a:pPr>
                      <a:r>
                        <a:t>1970s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1" sz="5700"/>
                      </a:pPr>
                      <a:r>
                        <a:t>10:1</a:t>
                      </a:r>
                    </a:p>
                    <a:p>
                      <a:pPr defTabSz="914400">
                        <a:defRPr sz="5700"/>
                      </a:pPr>
                      <a:r>
                        <a:t>2007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2494147"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Shale oil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7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1" sz="5700"/>
                      </a:pPr>
                      <a:r>
                        <a:t>7:1</a:t>
                      </a:r>
                    </a:p>
                    <a:p>
                      <a:pPr defTabSz="914400">
                        <a:defRPr sz="5700"/>
                      </a:pPr>
                      <a:r>
                        <a:t>2012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2494147">
                <a:tc>
                  <a:txBody>
                    <a:bodyPr/>
                    <a:lstStyle/>
                    <a:p>
                      <a:pPr defTabSz="914400"/>
                      <a:r>
                        <a:rPr sz="5700"/>
                        <a:t>Tar sands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7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1" sz="5700"/>
                      </a:pPr>
                      <a:r>
                        <a:t>4:1</a:t>
                      </a:r>
                    </a:p>
                    <a:p>
                      <a:pPr defTabSz="914400">
                        <a:defRPr sz="5700"/>
                      </a:pPr>
                      <a:r>
                        <a:t>2012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Hall: (Thermal) Energy Return on Invested Energy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Hall: (Thermal) Energy Return on Invested Energy</a:t>
            </a:r>
          </a:p>
        </p:txBody>
      </p:sp>
      <p:sp>
        <p:nvSpPr>
          <p:cNvPr id="287" name="https://www.sciencedirect.com/science/article/pii/S0301421513003856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https://www.sciencedirect.com/science/article/pii/S0301421513003856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032" y="3735170"/>
            <a:ext cx="22938494" cy="8569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Hall: Electrical Energy Return on Invested Energy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Hall: Electrical Energy Return on Invested Energy</a:t>
            </a:r>
          </a:p>
        </p:txBody>
      </p:sp>
      <p:sp>
        <p:nvSpPr>
          <p:cNvPr id="291" name="https://www.sciencedirect.com/science/article/pii/S0301421513003856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https://www.sciencedirect.com/science/article/pii/S0301421513003856</a:t>
            </a:r>
          </a:p>
        </p:txBody>
      </p:sp>
      <p:pic>
        <p:nvPicPr>
          <p:cNvPr id="2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326" y="3097861"/>
            <a:ext cx="23655348" cy="8503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EROI declines in Norway, Mexico, and China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EROI declines in Norway, Mexico, and China</a:t>
            </a:r>
          </a:p>
        </p:txBody>
      </p:sp>
      <p:sp>
        <p:nvSpPr>
          <p:cNvPr id="295" name="https://www.sciencedirect.com/science/article/pii/S0301421513003856#bib35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https://www.sciencedirect.com/science/article/pii/S0301421513003856#bib35</a:t>
            </a:r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387" y="1486439"/>
            <a:ext cx="20771828" cy="11726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March 2022 50th anniversary of Club of Rome Limits to Growth…"/>
          <p:cNvSpPr txBox="1"/>
          <p:nvPr/>
        </p:nvSpPr>
        <p:spPr>
          <a:xfrm>
            <a:off x="722752" y="602690"/>
            <a:ext cx="8769298" cy="12029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March 2022</a:t>
            </a:r>
            <a:br/>
            <a:r>
              <a:t>50th anniversary of</a:t>
            </a:r>
            <a:br/>
            <a:r>
              <a:t>Club of Rome</a:t>
            </a:r>
            <a:br/>
            <a:r>
              <a:t>Limits to Growth</a:t>
            </a:r>
          </a:p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Dennis Meadows of MIT and Dartmouth used system dynamics to model the earth’s resources, industry, food, population, etc</a:t>
            </a:r>
          </a:p>
        </p:txBody>
      </p:sp>
      <p:sp>
        <p:nvSpPr>
          <p:cNvPr id="171" name="https://www.thegreatsimplification.com/episode/12-dennis-meadows"/>
          <p:cNvSpPr txBox="1"/>
          <p:nvPr/>
        </p:nvSpPr>
        <p:spPr>
          <a:xfrm>
            <a:off x="376927" y="13078398"/>
            <a:ext cx="2028587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https://www.thegreatsimplification.com/episode/12-dennis-meadows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728" y="101064"/>
            <a:ext cx="13085993" cy="13513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974041" y="1209499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9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ehring &amp; Rozencwajg: EROI explains world prosperity."/>
          <p:cNvSpPr txBox="1"/>
          <p:nvPr/>
        </p:nvSpPr>
        <p:spPr>
          <a:xfrm>
            <a:off x="722753" y="152771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Goehring &amp; Rozencwajg: EROI explains world prosperity.</a:t>
            </a:r>
          </a:p>
        </p:txBody>
      </p:sp>
      <p:sp>
        <p:nvSpPr>
          <p:cNvPr id="299" name="https://f.hubspotusercontent40.net/hubfs/4043042/Content%20Offers/2021.Q4%20Commentary/2021.Q4%20GR%20Market%20Commentary.pdf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https://f.hubspotusercontent40.net/hubfs/4043042/Content%20Offers/2021.Q4%20Commentary/2021.Q4%20GR%20Market%20Commentary.pdf</a:t>
            </a:r>
          </a:p>
        </p:txBody>
      </p:sp>
      <p:graphicFrame>
        <p:nvGraphicFramePr>
          <p:cNvPr id="300" name="Table"/>
          <p:cNvGraphicFramePr/>
          <p:nvPr/>
        </p:nvGraphicFramePr>
        <p:xfrm>
          <a:off x="1117085" y="1644446"/>
          <a:ext cx="22551279" cy="1117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363919"/>
                <a:gridCol w="4548850"/>
                <a:gridCol w="2176557"/>
                <a:gridCol w="2731154"/>
                <a:gridCol w="2481680"/>
                <a:gridCol w="2440612"/>
                <a:gridCol w="2458861"/>
                <a:gridCol w="2336942"/>
              </a:tblGrid>
              <a:tr h="1050035"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 gridSpan="4">
                  <a:txBody>
                    <a:bodyPr/>
                    <a:lstStyle/>
                    <a:p>
                      <a:pPr defTabSz="914400"/>
                      <a:r>
                        <a:rPr sz="5000"/>
                        <a:t>Energy uses</a:t>
                      </a:r>
                    </a:p>
                  </a:txBody>
                  <a:tcPr marL="50800" marR="50800" marT="50800" marB="50800" anchor="ctr" anchorCtr="0" horzOverflow="overflow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727503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Year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Energy sources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GJ/yr/capita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EROI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Energy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Food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Shelter, work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Surplus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640303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ancient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Food, feed, wood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610932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Food, feed, wood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&lt;&lt; 1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938545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1650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No forest wood Coal discovery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08984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1900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Oil, gas, coal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30:1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026561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2019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OIl, gas, coal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75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30:1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56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060433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   2030 ?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Wind, solar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50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75?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3.5:1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50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25?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50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-39?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301" name="Rectangle"/>
          <p:cNvSpPr/>
          <p:nvPr/>
        </p:nvSpPr>
        <p:spPr>
          <a:xfrm>
            <a:off x="893283" y="9539991"/>
            <a:ext cx="23021912" cy="33831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2" name="5 GJ/yr = ~160 watts"/>
          <p:cNvSpPr txBox="1"/>
          <p:nvPr/>
        </p:nvSpPr>
        <p:spPr>
          <a:xfrm>
            <a:off x="9527291" y="12257905"/>
            <a:ext cx="6754902" cy="907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pPr/>
            <a:r>
              <a:t>5 GJ/yr = ~160 watts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ehring &amp; Rozencwajg: EROI explains world prosperity."/>
          <p:cNvSpPr txBox="1"/>
          <p:nvPr/>
        </p:nvSpPr>
        <p:spPr>
          <a:xfrm>
            <a:off x="722753" y="152771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Goehring &amp; Rozencwajg: EROI explains world prosperity.</a:t>
            </a:r>
          </a:p>
        </p:txBody>
      </p:sp>
      <p:sp>
        <p:nvSpPr>
          <p:cNvPr id="305" name="https://f.hubspotusercontent40.net/hubfs/4043042/Content%20Offers/2021.Q4%20Commentary/2021.Q4%20GR%20Market%20Commentary.pdf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https://f.hubspotusercontent40.net/hubfs/4043042/Content%20Offers/2021.Q4%20Commentary/2021.Q4%20GR%20Market%20Commentary.pdf</a:t>
            </a:r>
          </a:p>
        </p:txBody>
      </p:sp>
      <p:graphicFrame>
        <p:nvGraphicFramePr>
          <p:cNvPr id="306" name="Table"/>
          <p:cNvGraphicFramePr/>
          <p:nvPr/>
        </p:nvGraphicFramePr>
        <p:xfrm>
          <a:off x="1117085" y="1644446"/>
          <a:ext cx="22551279" cy="1117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363919"/>
                <a:gridCol w="4548850"/>
                <a:gridCol w="2176557"/>
                <a:gridCol w="2731154"/>
                <a:gridCol w="2481680"/>
                <a:gridCol w="2440612"/>
                <a:gridCol w="2458861"/>
                <a:gridCol w="2336942"/>
              </a:tblGrid>
              <a:tr h="1050035"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 gridSpan="4">
                  <a:txBody>
                    <a:bodyPr/>
                    <a:lstStyle/>
                    <a:p>
                      <a:pPr defTabSz="914400"/>
                      <a:r>
                        <a:rPr sz="5000"/>
                        <a:t>Energy uses</a:t>
                      </a:r>
                    </a:p>
                  </a:txBody>
                  <a:tcPr marL="50800" marR="50800" marT="50800" marB="50800" anchor="ctr" anchorCtr="0" horzOverflow="overflow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727503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Year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Energy sources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GJ/yr/capita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EROI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Energy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Food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Shelter, work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Surplus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640303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ancient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Food, feed, wood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610932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Food, feed, wood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&lt;&lt; 1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938545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1650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No forest wood Coal discovery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08984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1900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Oil, gas, coal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30:1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026561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2019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OIl, gas, coal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75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30:1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56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060433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   2030 ?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Wind, solar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50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75?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3.5:1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50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25?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50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-39?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307" name="Rectangle"/>
          <p:cNvSpPr/>
          <p:nvPr/>
        </p:nvSpPr>
        <p:spPr>
          <a:xfrm>
            <a:off x="893283" y="11854473"/>
            <a:ext cx="23021912" cy="10686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ehring &amp; Rozencwajg: EROI explains world prosperity."/>
          <p:cNvSpPr txBox="1"/>
          <p:nvPr/>
        </p:nvSpPr>
        <p:spPr>
          <a:xfrm>
            <a:off x="722753" y="152771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Goehring &amp; Rozencwajg: EROI explains world prosperity.</a:t>
            </a:r>
          </a:p>
        </p:txBody>
      </p:sp>
      <p:sp>
        <p:nvSpPr>
          <p:cNvPr id="310" name="https://f.hubspotusercontent40.net/hubfs/4043042/Content%20Offers/2021.Q4%20Commentary/2021.Q4%20GR%20Market%20Commentary.pdf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https://f.hubspotusercontent40.net/hubfs/4043042/Content%20Offers/2021.Q4%20Commentary/2021.Q4%20GR%20Market%20Commentary.pdf</a:t>
            </a:r>
          </a:p>
        </p:txBody>
      </p:sp>
      <p:graphicFrame>
        <p:nvGraphicFramePr>
          <p:cNvPr id="311" name="Table"/>
          <p:cNvGraphicFramePr/>
          <p:nvPr/>
        </p:nvGraphicFramePr>
        <p:xfrm>
          <a:off x="1117085" y="1644446"/>
          <a:ext cx="22551279" cy="1117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363919"/>
                <a:gridCol w="4548850"/>
                <a:gridCol w="2176557"/>
                <a:gridCol w="2731154"/>
                <a:gridCol w="2481680"/>
                <a:gridCol w="2440612"/>
                <a:gridCol w="2458861"/>
                <a:gridCol w="2336942"/>
              </a:tblGrid>
              <a:tr h="1050035"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 gridSpan="4">
                  <a:txBody>
                    <a:bodyPr/>
                    <a:lstStyle/>
                    <a:p>
                      <a:pPr defTabSz="914400"/>
                      <a:r>
                        <a:rPr sz="5000"/>
                        <a:t>Energy uses</a:t>
                      </a:r>
                    </a:p>
                  </a:txBody>
                  <a:tcPr marL="50800" marR="50800" marT="50800" marB="50800" anchor="ctr" anchorCtr="0" horzOverflow="overflow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727503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Year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Energy sources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GJ/yr/capita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EROI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Energy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Food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Shelter, work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Surplus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640303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ancient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Food, feed, wood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50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610932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Food, feed, wood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&lt;&lt; 1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938545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1650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No forest wood Coal discovery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08984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1900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Oil, gas, coal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30:1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026561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2019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OIl, gas, coal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75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30:1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56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060433"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   2030 ?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Wind, solar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50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75?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3.5:1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50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25?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50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-39?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4051" y="881683"/>
            <a:ext cx="17255878" cy="1290758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Misleading view: new technology made US #1 oil producer.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Misleading view: new technology made US #1 oil producer.</a:t>
            </a:r>
          </a:p>
        </p:txBody>
      </p:sp>
      <p:sp>
        <p:nvSpPr>
          <p:cNvPr id="315" name="References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References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alism: fracking technology increased drilling costs 350%."/>
          <p:cNvSpPr txBox="1"/>
          <p:nvPr/>
        </p:nvSpPr>
        <p:spPr>
          <a:xfrm>
            <a:off x="653308" y="235011"/>
            <a:ext cx="2352938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Realism: fracking technology increased drilling costs 350%.</a:t>
            </a:r>
          </a:p>
        </p:txBody>
      </p:sp>
      <p:sp>
        <p:nvSpPr>
          <p:cNvPr id="318" name="References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References</a:t>
            </a: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2229" y="1405241"/>
            <a:ext cx="16737176" cy="12313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Minimum EROI useful to society: ~ 3:1"/>
          <p:cNvSpPr txBox="1"/>
          <p:nvPr/>
        </p:nvSpPr>
        <p:spPr>
          <a:xfrm>
            <a:off x="722753" y="612761"/>
            <a:ext cx="22938495" cy="121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7400">
                <a:solidFill>
                  <a:srgbClr val="000000"/>
                </a:solidFill>
              </a:defRPr>
            </a:lvl1pPr>
          </a:lstStyle>
          <a:p>
            <a:pPr/>
            <a:r>
              <a:t>Minimum EROI useful to society: ~ 3:1</a:t>
            </a:r>
          </a:p>
        </p:txBody>
      </p:sp>
      <p:sp>
        <p:nvSpPr>
          <p:cNvPr id="322" name="https://www.sciencedirect.com/science/article/pii/S0301421513003856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https://www.sciencedirect.com/science/article/pii/S0301421513003856</a:t>
            </a:r>
          </a:p>
        </p:txBody>
      </p:sp>
      <p:sp>
        <p:nvSpPr>
          <p:cNvPr id="323" name="Ethanol from cellulose from wood. 0.64:1…"/>
          <p:cNvSpPr txBox="1"/>
          <p:nvPr/>
        </p:nvSpPr>
        <p:spPr>
          <a:xfrm>
            <a:off x="2143353" y="3841086"/>
            <a:ext cx="21301857" cy="4398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7400">
                <a:solidFill>
                  <a:srgbClr val="000000"/>
                </a:solidFill>
              </a:defRPr>
            </a:pPr>
            <a:r>
              <a:t>Ethanol from cellulose from wood. </a:t>
            </a:r>
            <a:r>
              <a:rPr b="1"/>
              <a:t>0.64:1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7400">
                <a:solidFill>
                  <a:srgbClr val="000000"/>
                </a:solidFill>
              </a:defRPr>
            </a:pPr>
            <a:r>
              <a:t>Diesel from biomass: </a:t>
            </a:r>
            <a:r>
              <a:rPr b="1"/>
              <a:t>2:1</a:t>
            </a:r>
            <a:endParaRPr b="1"/>
          </a:p>
          <a:p>
            <a:pPr algn="l">
              <a:lnSpc>
                <a:spcPct val="90000"/>
              </a:lnSpc>
              <a:spcBef>
                <a:spcPts val="4500"/>
              </a:spcBef>
              <a:defRPr sz="7400">
                <a:solidFill>
                  <a:srgbClr val="000000"/>
                </a:solidFill>
              </a:defRPr>
            </a:pPr>
            <a:r>
              <a:t>Diesel from coal: &lt; 1:1     Reason=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Energy to mine copper increases as best ores are depleted."/>
          <p:cNvSpPr txBox="1"/>
          <p:nvPr/>
        </p:nvSpPr>
        <p:spPr>
          <a:xfrm>
            <a:off x="485785" y="328399"/>
            <a:ext cx="23571621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Energy to mine copper increases as best ores are depleted.</a:t>
            </a:r>
          </a:p>
        </p:txBody>
      </p:sp>
      <p:sp>
        <p:nvSpPr>
          <p:cNvPr id="326" name="https://www.sciencedirect.com/science/article/pii/S0921800919310067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https://www.sciencedirect.com/science/article/pii/S0921800919310067</a:t>
            </a:r>
          </a:p>
        </p:txBody>
      </p:sp>
      <p:pic>
        <p:nvPicPr>
          <p:cNvPr id="327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242" t="0" r="242" b="4843"/>
          <a:stretch>
            <a:fillRect/>
          </a:stretch>
        </p:blipFill>
        <p:spPr>
          <a:xfrm>
            <a:off x="1162032" y="1680058"/>
            <a:ext cx="22538711" cy="10842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EU natural gas costs rose from 20 to 80 € per MWh(t).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EU natural gas costs rose from 20 to 80 € per MWh(t).</a:t>
            </a:r>
          </a:p>
        </p:txBody>
      </p:sp>
      <p:sp>
        <p:nvSpPr>
          <p:cNvPr id="330" name="https://tradingeconomics.com/commodity/eu-natural-gas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https://tradingeconomics.com/commodity/eu-natural-gas</a:t>
            </a:r>
          </a:p>
        </p:txBody>
      </p:sp>
      <p:pic>
        <p:nvPicPr>
          <p:cNvPr id="33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8075" r="0" b="0"/>
          <a:stretch>
            <a:fillRect/>
          </a:stretch>
        </p:blipFill>
        <p:spPr>
          <a:xfrm>
            <a:off x="1736602" y="1598736"/>
            <a:ext cx="21565056" cy="11501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Aluminum Prices Can’t Keep Up With Energy Costs, Driving Wave of Closures. WSJ 2/3/22"/>
          <p:cNvSpPr txBox="1"/>
          <p:nvPr/>
        </p:nvSpPr>
        <p:spPr>
          <a:xfrm>
            <a:off x="1091052" y="399490"/>
            <a:ext cx="22938495" cy="2059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Aluminum Prices Can’t Keep Up With Energy Costs, Driving Wave of Closures. </a:t>
            </a:r>
            <a:r>
              <a:rPr b="0"/>
              <a:t>WSJ 2/3/22</a:t>
            </a:r>
          </a:p>
        </p:txBody>
      </p:sp>
      <p:sp>
        <p:nvSpPr>
          <p:cNvPr id="334" name="https://oilprice.com/Metals/Commodities/Soaring-Energy-Prices-Fuel-Mayhem-For-The-Metals-Industry.html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https://oilprice.com/Metals/Commodities/Soaring-Energy-Prices-Fuel-Mayhem-For-The-Metals-Industry.html</a:t>
            </a:r>
          </a:p>
        </p:txBody>
      </p:sp>
      <p:pic>
        <p:nvPicPr>
          <p:cNvPr id="3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0133" y="2746273"/>
            <a:ext cx="22376784" cy="99106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US energy prices rose in 2021.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US energy prices rose in 2021.</a:t>
            </a:r>
          </a:p>
        </p:txBody>
      </p:sp>
      <p:sp>
        <p:nvSpPr>
          <p:cNvPr id="338" name="https://www.axios.com/newsletters/axios-generate-441d89bd-0543-45d5-9745-d703a5de0d59.html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https://www.axios.com/newsletters/axios-generate-441d89bd-0543-45d5-9745-d703a5de0d59.html</a:t>
            </a:r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369" y="1805507"/>
            <a:ext cx="22696699" cy="11087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al income is dropping for 96.5% of US earners. Why?"/>
          <p:cNvSpPr txBox="1"/>
          <p:nvPr/>
        </p:nvSpPr>
        <p:spPr>
          <a:xfrm>
            <a:off x="722752" y="602690"/>
            <a:ext cx="22581061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Real income is dropping for 96.5% of US earners. Why?</a:t>
            </a:r>
          </a:p>
        </p:txBody>
      </p:sp>
      <p:sp>
        <p:nvSpPr>
          <p:cNvPr id="176" name="Matthew J. Slaughter, Osher at Dartmouth, July 15, 2021"/>
          <p:cNvSpPr txBox="1"/>
          <p:nvPr/>
        </p:nvSpPr>
        <p:spPr>
          <a:xfrm>
            <a:off x="376927" y="13078398"/>
            <a:ext cx="2028587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Matthew J. Slaughter, Osher at Dartmouth, July 15, 2021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6647" r="0" b="23406"/>
          <a:stretch>
            <a:fillRect/>
          </a:stretch>
        </p:blipFill>
        <p:spPr>
          <a:xfrm>
            <a:off x="329925" y="2323901"/>
            <a:ext cx="21833627" cy="9068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689678" y="1207129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6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Limited pipeline gas boosted by expensive LNG imports.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Limited pipeline gas boosted by expensive LNG imports.</a:t>
            </a:r>
          </a:p>
        </p:txBody>
      </p:sp>
      <p:sp>
        <p:nvSpPr>
          <p:cNvPr id="342" name="https://www.forbes.com/sites/christopherhelman/2022/02/01/why-is-new-england-paying-the-equivalent-of-180-oil-for-natural-gas/?sh=247d1bf530a7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https://www.forbes.com/sites/christopherhelman/2022/02/01/why-is-new-england-paying-the-equivalent-of-180-oil-for-natural-gas/?sh=247d1bf530a7</a:t>
            </a:r>
          </a:p>
        </p:txBody>
      </p:sp>
      <p:pic>
        <p:nvPicPr>
          <p:cNvPr id="34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113" y="1672151"/>
            <a:ext cx="18909909" cy="11354609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January, 2022"/>
          <p:cNvSpPr txBox="1"/>
          <p:nvPr/>
        </p:nvSpPr>
        <p:spPr>
          <a:xfrm>
            <a:off x="3074158" y="1962499"/>
            <a:ext cx="5821761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4700">
                <a:solidFill>
                  <a:srgbClr val="000000"/>
                </a:solidFill>
              </a:defRPr>
            </a:lvl1pPr>
          </a:lstStyle>
          <a:p>
            <a:pPr/>
            <a:r>
              <a:t>January,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4650" y="-168859"/>
            <a:ext cx="17510880" cy="13917975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pecial interest groups stop major infrastructure projects.…"/>
          <p:cNvSpPr txBox="1"/>
          <p:nvPr/>
        </p:nvSpPr>
        <p:spPr>
          <a:xfrm>
            <a:off x="322224" y="323284"/>
            <a:ext cx="8122652" cy="1121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Special interest groups stop major infrastructure projects.</a:t>
            </a:r>
          </a:p>
          <a:p>
            <a:pPr marL="812800" indent="-812800" algn="l">
              <a:spcBef>
                <a:spcPts val="4500"/>
              </a:spcBef>
              <a:buSzPct val="123000"/>
              <a:buChar char="•"/>
              <a:defRPr sz="6400">
                <a:solidFill>
                  <a:srgbClr val="000000"/>
                </a:solidFill>
              </a:defRPr>
            </a:pPr>
            <a:r>
              <a:t>pipeline</a:t>
            </a:r>
          </a:p>
          <a:p>
            <a:pPr marL="812800" indent="-812800" algn="l">
              <a:spcBef>
                <a:spcPts val="4500"/>
              </a:spcBef>
              <a:buSzPct val="123000"/>
              <a:buChar char="•"/>
              <a:defRPr sz="6400">
                <a:solidFill>
                  <a:srgbClr val="000000"/>
                </a:solidFill>
              </a:defRPr>
            </a:pPr>
            <a:r>
              <a:t>transmission lines</a:t>
            </a:r>
          </a:p>
          <a:p>
            <a:pPr marL="812800" indent="-812800" algn="l">
              <a:spcBef>
                <a:spcPts val="4500"/>
              </a:spcBef>
              <a:buSzPct val="123000"/>
              <a:buChar char="•"/>
              <a:defRPr sz="6400">
                <a:solidFill>
                  <a:srgbClr val="000000"/>
                </a:solidFill>
              </a:defRPr>
            </a:pPr>
            <a:r>
              <a:t>Jones Act</a:t>
            </a:r>
          </a:p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How does GDP depend on energy? Steve Keen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How does GDP depend on energy? </a:t>
            </a:r>
            <a:r>
              <a:rPr b="0"/>
              <a:t>Steve Keen</a:t>
            </a:r>
          </a:p>
        </p:txBody>
      </p:sp>
      <p:sp>
        <p:nvSpPr>
          <p:cNvPr id="350" name="https://www.rebuildingmacroeconomics.ac.uk/post/labour-without-energy-is-a-corpse-capital-without-energy-is-a-sculpture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https://www.rebuildingmacroeconomics.ac.uk/post/labour-without-energy-is-a-corpse-capital-without-energy-is-a-sculpture</a:t>
            </a:r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8658" y="2127677"/>
            <a:ext cx="14630401" cy="417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6758" y="6739438"/>
            <a:ext cx="14554201" cy="605790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Classical economics"/>
          <p:cNvSpPr txBox="1"/>
          <p:nvPr/>
        </p:nvSpPr>
        <p:spPr>
          <a:xfrm>
            <a:off x="17033456" y="3812612"/>
            <a:ext cx="641878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Classical economics</a:t>
            </a:r>
          </a:p>
        </p:txBody>
      </p:sp>
      <p:sp>
        <p:nvSpPr>
          <p:cNvPr id="354" name="Modern economics"/>
          <p:cNvSpPr txBox="1"/>
          <p:nvPr/>
        </p:nvSpPr>
        <p:spPr>
          <a:xfrm>
            <a:off x="17033456" y="8849995"/>
            <a:ext cx="641878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Modern economics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DP depends on capital and labor, which depend on energy."/>
          <p:cNvSpPr txBox="1"/>
          <p:nvPr/>
        </p:nvSpPr>
        <p:spPr>
          <a:xfrm>
            <a:off x="722752" y="399490"/>
            <a:ext cx="22938495" cy="2059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GDP depends on capital and labor, which depend on energy.</a:t>
            </a:r>
          </a:p>
        </p:txBody>
      </p:sp>
      <p:sp>
        <p:nvSpPr>
          <p:cNvPr id="357" name="https://www.sciencedirect.com/science/article/pii/S0921800917311746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https://www.sciencedirect.com/science/article/pii/S0921800917311746</a:t>
            </a:r>
          </a:p>
        </p:txBody>
      </p:sp>
      <p:sp>
        <p:nvSpPr>
          <p:cNvPr id="358" name="Feudal times:                GDP = function { land }…"/>
          <p:cNvSpPr txBox="1"/>
          <p:nvPr/>
        </p:nvSpPr>
        <p:spPr>
          <a:xfrm>
            <a:off x="427613" y="3652189"/>
            <a:ext cx="23528775" cy="10238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5500">
                <a:solidFill>
                  <a:srgbClr val="000000"/>
                </a:solidFill>
              </a:defRPr>
            </a:pPr>
            <a:r>
              <a:t>Feudal times:                GDP = function { land }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500">
                <a:solidFill>
                  <a:srgbClr val="000000"/>
                </a:solidFill>
              </a:defRPr>
            </a:pPr>
            <a:r>
              <a:t>Classical economics:    GDP = function { capital, labor }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500">
                <a:solidFill>
                  <a:srgbClr val="000000"/>
                </a:solidFill>
              </a:defRPr>
            </a:pPr>
            <a:r>
              <a:t>Three factor fix:             GDP = function { capital, labor, energy}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b="1" sz="5500">
                <a:solidFill>
                  <a:srgbClr val="000000"/>
                </a:solidFill>
              </a:defRPr>
            </a:pPr>
            <a:r>
              <a:rPr b="0"/>
              <a:t>Modern economics:   </a:t>
            </a:r>
            <a:r>
              <a:t>   GDP = function { capital(energy), labor(energy) }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500">
                <a:solidFill>
                  <a:srgbClr val="000000"/>
                </a:solidFill>
              </a:defRPr>
            </a:pPr>
          </a:p>
          <a:p>
            <a:pPr algn="l">
              <a:lnSpc>
                <a:spcPct val="90000"/>
              </a:lnSpc>
              <a:spcBef>
                <a:spcPts val="4500"/>
              </a:spcBef>
              <a:defRPr sz="5500">
                <a:solidFill>
                  <a:srgbClr val="000000"/>
                </a:solidFill>
              </a:defRPr>
            </a:pPr>
            <a:r>
              <a:t>Tim Garrett: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500">
                <a:solidFill>
                  <a:srgbClr val="000000"/>
                </a:solidFill>
              </a:defRPr>
            </a:pPr>
            <a:r>
              <a:t>Steve Keen:                                                                               alpha = 0.8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7782" y="9991056"/>
            <a:ext cx="10487821" cy="1156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5049" y="11668672"/>
            <a:ext cx="11455401" cy="1041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Energy’s contribution to production is much higher than its share of GDP."/>
          <p:cNvSpPr txBox="1"/>
          <p:nvPr/>
        </p:nvSpPr>
        <p:spPr>
          <a:xfrm>
            <a:off x="722752" y="399490"/>
            <a:ext cx="22938495" cy="2059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Energy’s contribution to production is much higher than its share of GDP.</a:t>
            </a:r>
          </a:p>
        </p:txBody>
      </p:sp>
      <p:sp>
        <p:nvSpPr>
          <p:cNvPr id="363" name="https://www.rebuildingmacroeconomics.ac.uk/post/labour-without-energy-is-a-corpse-capital-without-energy-is-a-sculpture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https://www.rebuildingmacroeconomics.ac.uk/post/labour-without-energy-is-a-corpse-capital-without-energy-is-a-sculpture</a:t>
            </a:r>
          </a:p>
        </p:txBody>
      </p:sp>
      <p:pic>
        <p:nvPicPr>
          <p:cNvPr id="36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3774" t="7754" r="4864" b="5091"/>
          <a:stretch>
            <a:fillRect/>
          </a:stretch>
        </p:blipFill>
        <p:spPr>
          <a:xfrm>
            <a:off x="8284007" y="1827382"/>
            <a:ext cx="13948757" cy="10961768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Looks nearly linear!"/>
          <p:cNvSpPr txBox="1"/>
          <p:nvPr/>
        </p:nvSpPr>
        <p:spPr>
          <a:xfrm>
            <a:off x="863726" y="4528293"/>
            <a:ext cx="10467202" cy="9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5800">
                <a:solidFill>
                  <a:srgbClr val="000000"/>
                </a:solidFill>
              </a:defRPr>
            </a:lvl1pPr>
          </a:lstStyle>
          <a:p>
            <a:pPr/>
            <a:r>
              <a:t>Looks nearly linear!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81064" y="11100644"/>
            <a:ext cx="8781926" cy="968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Energy’s value to GDP is much more than its cost share."/>
          <p:cNvSpPr txBox="1"/>
          <p:nvPr/>
        </p:nvSpPr>
        <p:spPr>
          <a:xfrm>
            <a:off x="722752" y="328399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Energy’s value to GDP is much more than its cost share.</a:t>
            </a:r>
          </a:p>
        </p:txBody>
      </p:sp>
      <p:sp>
        <p:nvSpPr>
          <p:cNvPr id="369" name="Steve Keen https://www.youtube.com/watch?v=BAjN6bG7XzM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4500"/>
              </a:spcBef>
              <a:defRPr>
                <a:solidFill>
                  <a:srgbClr val="000000"/>
                </a:solidFill>
              </a:defRPr>
            </a:pPr>
            <a:r>
              <a:t>Steve Keen </a:t>
            </a:r>
            <a:r>
              <a:rPr u="sng">
                <a:hlinkClick r:id="rId2" invalidUrl="" action="" tgtFrame="" tooltip="" history="1" highlightClick="0" endSnd="0"/>
              </a:rPr>
              <a:t>https://www.youtube.com/watch?v=BAjN6bG7XzM</a:t>
            </a:r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592" t="9004" r="2584" b="9004"/>
          <a:stretch>
            <a:fillRect/>
          </a:stretch>
        </p:blipFill>
        <p:spPr>
          <a:xfrm>
            <a:off x="2279848" y="1841797"/>
            <a:ext cx="19824112" cy="10944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teve Keen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Steve Keen</a:t>
            </a:r>
          </a:p>
        </p:txBody>
      </p:sp>
      <p:sp>
        <p:nvSpPr>
          <p:cNvPr id="373" name="https://www.youtube.com/watch?v=BAjN6bG7XzM    https://www.sciencedirect.com/science/article/pii/S0921800917311746?via%3Dihub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4500"/>
              </a:spcBef>
              <a:defRPr>
                <a:solidFill>
                  <a:srgbClr val="000000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https://www.youtube.com/watch?v=BAjN6bG7XzM</a:t>
            </a:r>
            <a:r>
              <a:t>    </a:t>
            </a:r>
            <a:r>
              <a:rPr u="sng">
                <a:hlinkClick r:id="rId3" invalidUrl="" action="" tgtFrame="" tooltip="" history="1" highlightClick="0" endSnd="0"/>
              </a:rPr>
              <a:t>https://www.sciencedirect.com/science/article/pii/S0921800917311746?via%3Dihub</a:t>
            </a:r>
          </a:p>
        </p:txBody>
      </p:sp>
      <p:pic>
        <p:nvPicPr>
          <p:cNvPr id="3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7348" y="2024895"/>
            <a:ext cx="20049304" cy="6213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2452" y="8794812"/>
            <a:ext cx="11455401" cy="10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71566" t="0" r="0" b="0"/>
          <a:stretch>
            <a:fillRect/>
          </a:stretch>
        </p:blipFill>
        <p:spPr>
          <a:xfrm>
            <a:off x="18039967" y="8725274"/>
            <a:ext cx="3042537" cy="1180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303" y="2302052"/>
            <a:ext cx="15944323" cy="8818368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John Constable: Energy, Entropy and the Theory of Wealth"/>
          <p:cNvSpPr txBox="1"/>
          <p:nvPr/>
        </p:nvSpPr>
        <p:spPr>
          <a:xfrm>
            <a:off x="327237" y="174233"/>
            <a:ext cx="2372952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John Constable: Energy, Entropy and the Theory of Wealth</a:t>
            </a:r>
          </a:p>
        </p:txBody>
      </p:sp>
      <p:sp>
        <p:nvSpPr>
          <p:cNvPr id="380" name="http://www.libellus.co.uk/uploads/jc_energy_entropy_wealth_2016.pdf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http://www.libellus.co.uk/uploads/jc_energy_entropy_wealth_2016.pdf</a:t>
            </a:r>
          </a:p>
        </p:txBody>
      </p:sp>
      <p:sp>
        <p:nvSpPr>
          <p:cNvPr id="381" name="Nature of energy…"/>
          <p:cNvSpPr txBox="1"/>
          <p:nvPr/>
        </p:nvSpPr>
        <p:spPr>
          <a:xfrm>
            <a:off x="16405020" y="4056569"/>
            <a:ext cx="7906688" cy="636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 u="sng">
                <a:solidFill>
                  <a:srgbClr val="000000"/>
                </a:solidFill>
              </a:defRPr>
            </a:pPr>
            <a:r>
              <a:t>Nature of energy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Sun sourced, sparce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Variable, seasonally, yearly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UK coal near surface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Steam also enhanced old technolgies, wood, ships.</a:t>
            </a:r>
          </a:p>
        </p:txBody>
      </p:sp>
      <p:sp>
        <p:nvSpPr>
          <p:cNvPr id="382" name="GDP per capita, 1990$"/>
          <p:cNvSpPr txBox="1"/>
          <p:nvPr/>
        </p:nvSpPr>
        <p:spPr>
          <a:xfrm>
            <a:off x="1914902" y="2421907"/>
            <a:ext cx="10467201" cy="6472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700">
                <a:solidFill>
                  <a:srgbClr val="000000"/>
                </a:solidFill>
              </a:defRPr>
            </a:lvl1pPr>
          </a:lstStyle>
          <a:p>
            <a:pPr/>
            <a:r>
              <a:t>GDP per capita, 1990$</a:t>
            </a:r>
          </a:p>
        </p:txBody>
      </p:sp>
      <p:sp>
        <p:nvSpPr>
          <p:cNvPr id="383" name="Decouple economy from energy? “The suggestion that we can stay rich without consuming resources, particularly energy, is incompatible with what we know thermodynamically about the world.”"/>
          <p:cNvSpPr txBox="1"/>
          <p:nvPr/>
        </p:nvSpPr>
        <p:spPr>
          <a:xfrm>
            <a:off x="1063195" y="11007523"/>
            <a:ext cx="22257610" cy="2126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b="1"/>
              <a:t>Decouple economy from energy?</a:t>
            </a:r>
            <a:br/>
            <a:r>
              <a:t>“The suggestion that we can stay rich without consuming resources, particularly energy, is incompatible with what we know thermodynamically about the world.”</a:t>
            </a:r>
          </a:p>
        </p:txBody>
      </p:sp>
      <p:sp>
        <p:nvSpPr>
          <p:cNvPr id="384" name="Why were we poor for so long?"/>
          <p:cNvSpPr txBox="1"/>
          <p:nvPr/>
        </p:nvSpPr>
        <p:spPr>
          <a:xfrm>
            <a:off x="257754" y="1259561"/>
            <a:ext cx="13014190" cy="1056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Why were we poor for so long?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onstable: cheap energy is the only answer"/>
          <p:cNvSpPr txBox="1"/>
          <p:nvPr/>
        </p:nvSpPr>
        <p:spPr>
          <a:xfrm>
            <a:off x="722753" y="209915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Constable: cheap energy is the only answer</a:t>
            </a:r>
          </a:p>
        </p:txBody>
      </p:sp>
      <p:sp>
        <p:nvSpPr>
          <p:cNvPr id="387" name="https://www.ref.org.uk/attachments/article/321/ref_greenough_society_30_10_14.pdf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u="sng">
                <a:solidFill>
                  <a:srgbClr val="000000"/>
                </a:solid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https://www.ref.org.uk/attachments/article/321/ref_greenough_society_30_10_14.pdf</a:t>
            </a:r>
          </a:p>
        </p:txBody>
      </p:sp>
      <p:pic>
        <p:nvPicPr>
          <p:cNvPr id="38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12481" r="0" b="0"/>
          <a:stretch>
            <a:fillRect/>
          </a:stretch>
        </p:blipFill>
        <p:spPr>
          <a:xfrm>
            <a:off x="2201634" y="1526571"/>
            <a:ext cx="20589518" cy="11456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" y="50800"/>
            <a:ext cx="24180800" cy="136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https://environmentalprogress.org/the-complete-case-for-nuclear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https://environmentalprogress.org/the-complete-case-for-nuclear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What's the value of energy to civilization?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What's the value of energy to civilization? </a:t>
            </a:r>
          </a:p>
        </p:txBody>
      </p:sp>
      <p:sp>
        <p:nvSpPr>
          <p:cNvPr id="181" name="Ayres INSEAD lecture #3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Ayres INSEAD lecture #3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6816" y="1757672"/>
            <a:ext cx="15817595" cy="11736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760770" y="1209499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6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17157" r="0" b="0"/>
          <a:stretch>
            <a:fillRect/>
          </a:stretch>
        </p:blipFill>
        <p:spPr>
          <a:xfrm>
            <a:off x="-404327" y="1243670"/>
            <a:ext cx="25599218" cy="12610512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https://www.cleanenergywire.org/factsheets/what-german-households-pay-power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https://www.cleanenergywire.org/factsheets/what-german-households-pay-power</a:t>
            </a:r>
          </a:p>
        </p:txBody>
      </p:sp>
      <p:sp>
        <p:nvSpPr>
          <p:cNvPr id="395" name="German renewables surcharges increase electricity costs."/>
          <p:cNvSpPr txBox="1"/>
          <p:nvPr/>
        </p:nvSpPr>
        <p:spPr>
          <a:xfrm>
            <a:off x="327237" y="98033"/>
            <a:ext cx="2372952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German renewables surcharges increase electricity costs.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7" y="883016"/>
            <a:ext cx="23277690" cy="12446368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https://environmentalprogress.org/the-complete-case-for-nuclear"/>
          <p:cNvSpPr txBox="1"/>
          <p:nvPr/>
        </p:nvSpPr>
        <p:spPr>
          <a:xfrm>
            <a:off x="351527" y="132561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https://environmentalprogress.org/the-complete-case-for-nuclear</a:t>
            </a:r>
          </a:p>
        </p:txBody>
      </p:sp>
      <p:sp>
        <p:nvSpPr>
          <p:cNvPr id="399" name="Fission power 10X more cost-effective than wind and solar."/>
          <p:cNvSpPr txBox="1"/>
          <p:nvPr/>
        </p:nvSpPr>
        <p:spPr>
          <a:xfrm>
            <a:off x="327237" y="174233"/>
            <a:ext cx="2372952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Fission power 10X more cost-effective than wind and solar.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12586" r="0" b="0"/>
          <a:stretch>
            <a:fillRect/>
          </a:stretch>
        </p:blipFill>
        <p:spPr>
          <a:xfrm>
            <a:off x="538298" y="994635"/>
            <a:ext cx="23827999" cy="1246867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https://am.jpmorgan.com/content/dam/jpm-am-aem/global/en/insights/eye-on-the-market/the-maltese-falcoin-amv.pdf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https://am.jpmorgan.com/content/dam/jpm-am-aem/global/en/insights/eye-on-the-market/the-maltese-falcoin-amv.pdf</a:t>
            </a:r>
          </a:p>
        </p:txBody>
      </p:sp>
      <p:sp>
        <p:nvSpPr>
          <p:cNvPr id="403" name="Global debt, as %GDP"/>
          <p:cNvSpPr txBox="1"/>
          <p:nvPr/>
        </p:nvSpPr>
        <p:spPr>
          <a:xfrm>
            <a:off x="327237" y="89762"/>
            <a:ext cx="23729526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>
              <a:spcBef>
                <a:spcPts val="4500"/>
              </a:spcBef>
              <a:defRPr b="1" sz="5600">
                <a:solidFill>
                  <a:srgbClr val="000000"/>
                </a:solidFill>
              </a:defRPr>
            </a:pPr>
            <a:r>
              <a:t>Global debt, as %GDP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https://am.jpmorgan.com/content/dam/jpm-am-aem/global/en/insights/eye-on-the-market/the-maltese-falcoin-amv.pdf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https://am.jpmorgan.com/content/dam/jpm-am-aem/global/en/insights/eye-on-the-market/the-maltese-falcoin-amv.pdf</a:t>
            </a:r>
          </a:p>
        </p:txBody>
      </p:sp>
      <p:sp>
        <p:nvSpPr>
          <p:cNvPr id="406" name="M2 money supply + institutional money market fund balances, index"/>
          <p:cNvSpPr txBox="1"/>
          <p:nvPr/>
        </p:nvSpPr>
        <p:spPr>
          <a:xfrm>
            <a:off x="327237" y="89762"/>
            <a:ext cx="23729526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l">
              <a:spcBef>
                <a:spcPts val="4500"/>
              </a:spcBef>
              <a:defRPr b="1" sz="5600">
                <a:solidFill>
                  <a:srgbClr val="000000"/>
                </a:solidFill>
              </a:defRPr>
            </a:pPr>
            <a:r>
              <a:t>M2 money supply + institutional money market fund balances, index</a:t>
            </a: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1629" r="0" b="0"/>
          <a:stretch>
            <a:fillRect/>
          </a:stretch>
        </p:blipFill>
        <p:spPr>
          <a:xfrm>
            <a:off x="2564851" y="1115741"/>
            <a:ext cx="19918354" cy="12046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Money basis: gold? fiat? US$? petroleum? uranium? joule?"/>
          <p:cNvSpPr txBox="1"/>
          <p:nvPr/>
        </p:nvSpPr>
        <p:spPr>
          <a:xfrm>
            <a:off x="569684" y="1900408"/>
            <a:ext cx="23244632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Money basis: gold? fiat? US$? petroleum? uranium? joule?</a:t>
            </a:r>
          </a:p>
        </p:txBody>
      </p:sp>
      <p:sp>
        <p:nvSpPr>
          <p:cNvPr id="410" name="Energy IS the economy. Each $1 GDP demands ~1.5 kWh heat, ~ 0.2 kWh electricity.…"/>
          <p:cNvSpPr txBox="1"/>
          <p:nvPr/>
        </p:nvSpPr>
        <p:spPr>
          <a:xfrm>
            <a:off x="11007281" y="4060504"/>
            <a:ext cx="10080855" cy="399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Energy IS the economy. Each $1 GDP demands ~1.5 kWh heat, ~ 0.2 kWh electricity.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Ford, Edison proposed energy dollar.</a:t>
            </a:r>
          </a:p>
        </p:txBody>
      </p:sp>
      <p:pic>
        <p:nvPicPr>
          <p:cNvPr id="4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893" y="3499234"/>
            <a:ext cx="9799342" cy="9799342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(1 MJ = 0.28 kWh)…"/>
          <p:cNvSpPr txBox="1"/>
          <p:nvPr/>
        </p:nvSpPr>
        <p:spPr>
          <a:xfrm>
            <a:off x="10358777" y="9469105"/>
            <a:ext cx="12504144" cy="3339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(1 MJ = 0.28 kWh)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Fission-sourced energy of uranium and thorium can power the world for centuries.</a:t>
            </a:r>
          </a:p>
        </p:txBody>
      </p:sp>
      <p:sp>
        <p:nvSpPr>
          <p:cNvPr id="413" name="https://www.bu.edu/synapse/tag/uranium/.  https://energybackedmoney.com"/>
          <p:cNvSpPr txBox="1"/>
          <p:nvPr/>
        </p:nvSpPr>
        <p:spPr>
          <a:xfrm>
            <a:off x="12286736" y="13182678"/>
            <a:ext cx="1062898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>
                <a:hlinkClick r:id="rId3" invalidUrl="" action="" tgtFrame="" tooltip="" history="1" highlightClick="0" endSnd="0"/>
              </a:rPr>
              <a:t>https://www.bu.edu/synapse/tag/uranium/</a:t>
            </a:r>
            <a:r>
              <a:t>.  </a:t>
            </a:r>
            <a:r>
              <a:rPr u="sng">
                <a:hlinkClick r:id="rId4" invalidUrl="" action="" tgtFrame="" tooltip="" history="1" highlightClick="0" endSnd="0"/>
              </a:rPr>
              <a:t>https://energybackedmoney.com</a:t>
            </a:r>
          </a:p>
        </p:txBody>
      </p:sp>
      <p:sp>
        <p:nvSpPr>
          <p:cNvPr id="414" name="Some argue against excessive fiat money supply."/>
          <p:cNvSpPr txBox="1"/>
          <p:nvPr/>
        </p:nvSpPr>
        <p:spPr>
          <a:xfrm>
            <a:off x="569684" y="546376"/>
            <a:ext cx="23244632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Some argue against excessive fiat money supply.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3488" y="1639284"/>
            <a:ext cx="20648559" cy="12078297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Debt is a call on future earnings."/>
          <p:cNvSpPr txBox="1"/>
          <p:nvPr/>
        </p:nvSpPr>
        <p:spPr>
          <a:xfrm>
            <a:off x="1680091" y="286861"/>
            <a:ext cx="16955746" cy="1068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Debt is a call on future earnings.</a:t>
            </a:r>
          </a:p>
        </p:txBody>
      </p:sp>
      <p:sp>
        <p:nvSpPr>
          <p:cNvPr id="418" name="https://www.axios.com/global-debt-gdp-898959ed-f96a-4c4d-85a3-5d3cc419631f.html"/>
          <p:cNvSpPr txBox="1"/>
          <p:nvPr/>
        </p:nvSpPr>
        <p:spPr>
          <a:xfrm>
            <a:off x="351527" y="13243497"/>
            <a:ext cx="1211793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https://www.axios.com/global-debt-gdp-898959ed-f96a-4c4d-85a3-5d3cc419631f.html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8484" y="5967865"/>
            <a:ext cx="12670962" cy="7411831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Debt is a lien on future energy!  1.5 kWh/$ x $281 trillion = 48,000 GW-years = 2.6 years of world energy production! But EROI is going down."/>
          <p:cNvSpPr txBox="1"/>
          <p:nvPr/>
        </p:nvSpPr>
        <p:spPr>
          <a:xfrm>
            <a:off x="1708248" y="230547"/>
            <a:ext cx="22392605" cy="5018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Debt is a lien on future energy!</a:t>
            </a:r>
            <a:br/>
            <a:br/>
            <a:r>
              <a:t>1.5</a:t>
            </a:r>
            <a:r>
              <a:rPr b="0"/>
              <a:t> kWh/$ x $281 trillion = 48,000 GW-years</a:t>
            </a:r>
            <a:br>
              <a:rPr b="0"/>
            </a:br>
            <a:r>
              <a:rPr b="0"/>
              <a:t>= 2.6 years of world energy production!</a:t>
            </a:r>
            <a:br>
              <a:rPr b="0"/>
            </a:br>
            <a:r>
              <a:t>But EROI is going down.</a:t>
            </a:r>
          </a:p>
        </p:txBody>
      </p:sp>
      <p:sp>
        <p:nvSpPr>
          <p:cNvPr id="422" name="https://www.axios.com/global-debt-gdp-898959ed-f96a-4c4d-85a3-5d3cc419631f.html"/>
          <p:cNvSpPr txBox="1"/>
          <p:nvPr/>
        </p:nvSpPr>
        <p:spPr>
          <a:xfrm>
            <a:off x="351527" y="13230797"/>
            <a:ext cx="1211793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https://www.axios.com/global-debt-gdp-898959ed-f96a-4c4d-85a3-5d3cc419631f.html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Hagens’ concept: cheap debt funding allowed oil companies to extract new higher-cost oil (dark black on right panel)"/>
          <p:cNvSpPr txBox="1"/>
          <p:nvPr/>
        </p:nvSpPr>
        <p:spPr>
          <a:xfrm>
            <a:off x="995698" y="258704"/>
            <a:ext cx="22392604" cy="302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Hagens’ concept: </a:t>
            </a:r>
            <a:r>
              <a:rPr b="0"/>
              <a:t>cheap debt funding allowed oil companies to extract new higher-cost oil (dark black on right panel) </a:t>
            </a:r>
          </a:p>
        </p:txBody>
      </p:sp>
      <p:sp>
        <p:nvSpPr>
          <p:cNvPr id="425" name="https://www.sciencedirect.com/science/article/pii/S0921800919310067"/>
          <p:cNvSpPr txBox="1"/>
          <p:nvPr/>
        </p:nvSpPr>
        <p:spPr>
          <a:xfrm>
            <a:off x="351527" y="13230797"/>
            <a:ext cx="985235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https://www.sciencedirect.com/science/article/pii/S0921800919310067</a:t>
            </a:r>
          </a:p>
        </p:txBody>
      </p:sp>
      <p:pic>
        <p:nvPicPr>
          <p:cNvPr id="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216" y="3521739"/>
            <a:ext cx="22831568" cy="9682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4564" y="967567"/>
            <a:ext cx="20514419" cy="12294293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Ollfield services bankruptcies: $117 billion, 2015-2021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Ollfield services bankruptcies: $117 billion, 2015-2021</a:t>
            </a:r>
          </a:p>
        </p:txBody>
      </p:sp>
      <p:sp>
        <p:nvSpPr>
          <p:cNvPr id="430" name="https://www.haynesboone.com/-/media/project/haynesboone/haynesboone/pdfs/energy_bankruptcy_reports/oilfield_services_bankruptcy_tracker.pdf?rev=9854fe54a05f4611ad63dda65c2a1f26&amp;hash=52EF867504D7FA8EC9F4CF9F1453090D"/>
          <p:cNvSpPr txBox="1"/>
          <p:nvPr/>
        </p:nvSpPr>
        <p:spPr>
          <a:xfrm>
            <a:off x="407841" y="12934019"/>
            <a:ext cx="22538579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https://www.haynesboone.com/-/media/project/haynesboone/haynesboone/pdfs/energy_bankruptcy_reports/oilfield_services_bankruptcy_tracker.pdf?rev=9854fe54a05f4611ad63dda65c2a1f26&amp;hash=52EF867504D7FA8EC9F4CF9F1453090D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1379" y="-862240"/>
            <a:ext cx="22538579" cy="13955090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Explorer and producer bankruptcies: $177 billion, 2015-2021"/>
          <p:cNvSpPr txBox="1"/>
          <p:nvPr/>
        </p:nvSpPr>
        <p:spPr>
          <a:xfrm>
            <a:off x="722752" y="399490"/>
            <a:ext cx="23593483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Explorer and producer bankruptcies: $177 billion, 2015-2021</a:t>
            </a:r>
          </a:p>
        </p:txBody>
      </p:sp>
      <p:sp>
        <p:nvSpPr>
          <p:cNvPr id="434" name="https://www.haynesboone.com/-/media/project/haynesboone/haynesboone/pdfs/energy_bankruptcy_reports/oil_patch_bankruptcy_monitor.pdf?rev=61c2606a5be547598c8d716d1a795c39&amp;hash=97ECA4B149560404B19497FA37CB2B50"/>
          <p:cNvSpPr txBox="1"/>
          <p:nvPr/>
        </p:nvSpPr>
        <p:spPr>
          <a:xfrm>
            <a:off x="323370" y="12905862"/>
            <a:ext cx="22538579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https://www.haynesboone.com/-/media/project/haynesboone/haynesboone/pdfs/energy_bankruptcy_reports/oil_patch_bankruptcy_monitor.pdf?rev=61c2606a5be547598c8d716d1a795c39&amp;hash=97ECA4B149560404B19497FA37CB2B50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863" y="1278383"/>
            <a:ext cx="22938494" cy="11715603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Gross world product (World GDP)         (US dollars)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Gross world product (World GDP)       </a:t>
            </a:r>
            <a:r>
              <a:rPr b="0" sz="4200"/>
              <a:t>  (US dollars)</a:t>
            </a:r>
          </a:p>
        </p:txBody>
      </p:sp>
      <p:sp>
        <p:nvSpPr>
          <p:cNvPr id="187" name="https://ourworldindata.org/grapher/gross-domestic-product?tab=chart&amp;country=~OWID_WRL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spcBef>
                <a:spcPts val="4500"/>
              </a:spcBef>
              <a:defRPr>
                <a:solidFill>
                  <a:srgbClr val="000000"/>
                </a:solidFill>
              </a:defRPr>
            </a:pPr>
            <a:r>
              <a:t>https://ourworldindata.org/grapher/gross-domestic-product?tab=chart&amp;country=~OWID_WRL</a:t>
            </a:r>
          </a:p>
        </p:txBody>
      </p:sp>
      <p:pic>
        <p:nvPicPr>
          <p:cNvPr id="18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808162" y="1223717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11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4559" y="1318012"/>
            <a:ext cx="16737176" cy="12313254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Realism: fracking technology increased drilling costs 350%."/>
          <p:cNvSpPr txBox="1"/>
          <p:nvPr/>
        </p:nvSpPr>
        <p:spPr>
          <a:xfrm>
            <a:off x="680721" y="399490"/>
            <a:ext cx="2352938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Realism: fracking technology increased drilling costs 350%.</a:t>
            </a:r>
          </a:p>
        </p:txBody>
      </p:sp>
      <p:sp>
        <p:nvSpPr>
          <p:cNvPr id="438" name="https://www.sciencedirect.com/science/article/pii/S0921800919310067"/>
          <p:cNvSpPr txBox="1"/>
          <p:nvPr/>
        </p:nvSpPr>
        <p:spPr>
          <a:xfrm>
            <a:off x="520470" y="13164612"/>
            <a:ext cx="22538578" cy="31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1500">
                <a:solidFill>
                  <a:srgbClr val="000000"/>
                </a:solidFill>
              </a:defRPr>
            </a:lvl1pPr>
          </a:lstStyle>
          <a:p>
            <a:pPr/>
            <a:r>
              <a:t>https://www.sciencedirect.com/science/article/pii/S0921800919310067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al income is dropping for 96.5% of US earners."/>
          <p:cNvSpPr txBox="1"/>
          <p:nvPr/>
        </p:nvSpPr>
        <p:spPr>
          <a:xfrm>
            <a:off x="722752" y="602690"/>
            <a:ext cx="22581061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Real income is dropping for 96.5% of US earners.</a:t>
            </a:r>
          </a:p>
        </p:txBody>
      </p:sp>
      <p:sp>
        <p:nvSpPr>
          <p:cNvPr id="441" name="Matthew J. Slaughter, Osher at Dartmouth, July 15, 2021"/>
          <p:cNvSpPr txBox="1"/>
          <p:nvPr/>
        </p:nvSpPr>
        <p:spPr>
          <a:xfrm>
            <a:off x="376927" y="13078398"/>
            <a:ext cx="2028587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Matthew J. Slaughter, Osher at Dartmouth, July 15, 2021</a:t>
            </a:r>
          </a:p>
        </p:txBody>
      </p:sp>
      <p:pic>
        <p:nvPicPr>
          <p:cNvPr id="44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6647" r="0" b="23406"/>
          <a:stretch>
            <a:fillRect/>
          </a:stretch>
        </p:blipFill>
        <p:spPr>
          <a:xfrm>
            <a:off x="329925" y="2323901"/>
            <a:ext cx="21833627" cy="9068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3134" y="1325434"/>
            <a:ext cx="17746524" cy="12076911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Life expectancy as function of GDP/capita"/>
          <p:cNvSpPr txBox="1"/>
          <p:nvPr/>
        </p:nvSpPr>
        <p:spPr>
          <a:xfrm>
            <a:off x="804991" y="262424"/>
            <a:ext cx="1695574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Life expectancy as function of GDP/capita</a:t>
            </a:r>
          </a:p>
        </p:txBody>
      </p:sp>
      <p:sp>
        <p:nvSpPr>
          <p:cNvPr id="446" name="https://medium.com/generation-atomic/for-the-first-time-world-learns-truth-about-risk-of-nuclear-6b7e97d435df"/>
          <p:cNvSpPr txBox="1"/>
          <p:nvPr/>
        </p:nvSpPr>
        <p:spPr>
          <a:xfrm>
            <a:off x="351527" y="13230797"/>
            <a:ext cx="1545945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https://medium.com/generation-atomic/for-the-first-time-world-learns-truth-about-risk-of-nuclear-6b7e97d435df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Human development index vs global energy supply"/>
          <p:cNvSpPr txBox="1"/>
          <p:nvPr/>
        </p:nvSpPr>
        <p:spPr>
          <a:xfrm>
            <a:off x="722752" y="399490"/>
            <a:ext cx="22938495" cy="3049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Human development index</a:t>
            </a:r>
            <a:br/>
            <a:r>
              <a:t>vs</a:t>
            </a:r>
            <a:br/>
            <a:r>
              <a:t>global energy supply</a:t>
            </a:r>
          </a:p>
        </p:txBody>
      </p:sp>
      <p:sp>
        <p:nvSpPr>
          <p:cNvPr id="449" name="Hagens Ecological Economics 169 (2020) 106520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Hagens Ecological Economics 169 (2020) 106520 </a:t>
            </a:r>
          </a:p>
        </p:txBody>
      </p:sp>
      <p:pic>
        <p:nvPicPr>
          <p:cNvPr id="4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69779" y="-51118"/>
            <a:ext cx="11609664" cy="13818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0229" y="694259"/>
            <a:ext cx="17903950" cy="12684717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Income and happiness by country"/>
          <p:cNvSpPr txBox="1"/>
          <p:nvPr/>
        </p:nvSpPr>
        <p:spPr>
          <a:xfrm>
            <a:off x="722752" y="399490"/>
            <a:ext cx="1695574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Income and happiness by country</a:t>
            </a:r>
          </a:p>
        </p:txBody>
      </p:sp>
      <p:sp>
        <p:nvSpPr>
          <p:cNvPr id="454" name="https://neweconomics.org/uploads/files/0369000fddb0bb6226_36m6voh4u.pdf"/>
          <p:cNvSpPr txBox="1"/>
          <p:nvPr/>
        </p:nvSpPr>
        <p:spPr>
          <a:xfrm>
            <a:off x="351527" y="13230797"/>
            <a:ext cx="1093531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https://neweconomics.org/uploads/files/0369000fddb0bb6226_36m6voh4u.pdf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enough is enough Building a SuStainaBle economy in a World of finite reSourceS Rob Dietz and Dan O’Neill"/>
          <p:cNvSpPr txBox="1"/>
          <p:nvPr/>
        </p:nvSpPr>
        <p:spPr>
          <a:xfrm>
            <a:off x="351527" y="13230797"/>
            <a:ext cx="1484833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enough is enough Building a SuStainaBle economy in a World of finite reSourceS Rob Dietz and Dan O’Neill </a:t>
            </a:r>
          </a:p>
        </p:txBody>
      </p:sp>
      <p:pic>
        <p:nvPicPr>
          <p:cNvPr id="4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67664" y="1142463"/>
            <a:ext cx="9892707" cy="12111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6518" y="2493029"/>
            <a:ext cx="14321068" cy="10571976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What's the value of energy to happiness?"/>
          <p:cNvSpPr txBox="1"/>
          <p:nvPr/>
        </p:nvSpPr>
        <p:spPr>
          <a:xfrm>
            <a:off x="722752" y="399490"/>
            <a:ext cx="1695574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What's the value of energy to happiness?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0570" y="679192"/>
            <a:ext cx="14100355" cy="12357616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Davos…"/>
          <p:cNvSpPr txBox="1"/>
          <p:nvPr/>
        </p:nvSpPr>
        <p:spPr>
          <a:xfrm>
            <a:off x="722752" y="399490"/>
            <a:ext cx="9251943" cy="10963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Davos</a:t>
            </a:r>
          </a:p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World Economic Forum</a:t>
            </a:r>
          </a:p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Jan 2021</a:t>
            </a:r>
          </a:p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</a:p>
          <a:p>
            <a:pPr algn="l">
              <a:spcBef>
                <a:spcPts val="4500"/>
              </a:spcBef>
              <a:defRPr b="1" sz="8300">
                <a:solidFill>
                  <a:srgbClr val="000000"/>
                </a:solidFill>
              </a:defRPr>
            </a:pPr>
            <a:r>
              <a:t>The Great Reset</a:t>
            </a:r>
          </a:p>
          <a:p>
            <a:pPr algn="l">
              <a:spcBef>
                <a:spcPts val="4500"/>
              </a:spcBef>
              <a:defRPr sz="6100">
                <a:solidFill>
                  <a:srgbClr val="000000"/>
                </a:solidFill>
              </a:defRPr>
            </a:pPr>
            <a:r>
              <a:t>50th annual meeting of the World Economic Forum</a:t>
            </a:r>
          </a:p>
        </p:txBody>
      </p:sp>
      <p:sp>
        <p:nvSpPr>
          <p:cNvPr id="463" name="https://survivingtomorrow.org/you-will-own-nothing-and-be-happy-is-just-feudalism-2-0-ee15cefa9f1b"/>
          <p:cNvSpPr txBox="1"/>
          <p:nvPr/>
        </p:nvSpPr>
        <p:spPr>
          <a:xfrm>
            <a:off x="351527" y="13230797"/>
            <a:ext cx="1410035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https://survivingtomorrow.org/you-will-own-nothing-and-be-happy-is-just-feudalism-2-0-ee15cefa9f1b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ome economists argue against excessive fiat money supply."/>
          <p:cNvSpPr txBox="1"/>
          <p:nvPr/>
        </p:nvSpPr>
        <p:spPr>
          <a:xfrm>
            <a:off x="581966" y="765531"/>
            <a:ext cx="11821858" cy="3049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Some economists argue against excessive fiat money supply.</a:t>
            </a:r>
          </a:p>
        </p:txBody>
      </p:sp>
      <p:sp>
        <p:nvSpPr>
          <p:cNvPr id="466" name="https://www.amazon.com/New-Economics-Manifesto-Steve-Keen-ebook-dp-B09LRN67BD/dp/B09LRN67BD/ref=mt_other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https://www.amazon.com/New-Economics-Manifesto-Steve-Keen-ebook-dp-B09LRN67BD/dp/B09LRN67BD/ref=mt_other</a:t>
            </a:r>
          </a:p>
        </p:txBody>
      </p:sp>
      <p:pic>
        <p:nvPicPr>
          <p:cNvPr id="4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35466" y="26460"/>
            <a:ext cx="8374510" cy="13099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m Garrett"/>
          <p:cNvSpPr txBox="1"/>
          <p:nvPr/>
        </p:nvSpPr>
        <p:spPr>
          <a:xfrm>
            <a:off x="581966" y="1585579"/>
            <a:ext cx="8774719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Tim Garrett</a:t>
            </a:r>
          </a:p>
        </p:txBody>
      </p:sp>
      <p:sp>
        <p:nvSpPr>
          <p:cNvPr id="470" name="http://nephologue.blogspot.com"/>
          <p:cNvSpPr txBox="1"/>
          <p:nvPr/>
        </p:nvSpPr>
        <p:spPr>
          <a:xfrm>
            <a:off x="11258227" y="12534796"/>
            <a:ext cx="893338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http://nephologue.blogspot.com</a:t>
            </a:r>
          </a:p>
        </p:txBody>
      </p:sp>
      <p:pic>
        <p:nvPicPr>
          <p:cNvPr id="471" name="Jevon's Paradox: Why increasing energy efficiency will accelerate global climate change. Tim Garrett" descr="Jevon's Paradox: Why increasing energy efficiency will accelerate global climate change. Tim Garrett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Jevon's Paradox: Why increasing energy efficiency will accelerate global climate change. Tim Garrett" aiw:author="Earth and Environmental Sciences Manchest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064000" y="3370500"/>
            <a:ext cx="16256000" cy="9144001"/>
          </a:xfrm>
          <a:prstGeom prst="rect">
            <a:avLst/>
          </a:prstGeom>
        </p:spPr>
      </p:pic>
      <p:sp>
        <p:nvSpPr>
          <p:cNvPr id="472" name="Some argue against excessive fiat money supply."/>
          <p:cNvSpPr txBox="1"/>
          <p:nvPr/>
        </p:nvSpPr>
        <p:spPr>
          <a:xfrm>
            <a:off x="569684" y="377433"/>
            <a:ext cx="23244632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Some argue against excessive fiat money supply.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7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7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1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Nate Hagens: The Great Simplification"/>
          <p:cNvSpPr txBox="1"/>
          <p:nvPr/>
        </p:nvSpPr>
        <p:spPr>
          <a:xfrm>
            <a:off x="489894" y="1610243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Nate Hagens: The Great Simplification</a:t>
            </a:r>
          </a:p>
        </p:txBody>
      </p:sp>
      <p:sp>
        <p:nvSpPr>
          <p:cNvPr id="475" name="https://citizenactionmonitor.wordpress.com/2019/06/10/the-great-simplification-coming-next-decade-with-30-drop-in-capitalist-economies-says-dr-nate-hagens/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https://citizenactionmonitor.wordpress.com/2019/06/10/the-great-simplification-coming-next-decade-with-30-drop-in-capitalist-economies-says-dr-nate-hagens/</a:t>
            </a:r>
          </a:p>
        </p:txBody>
      </p:sp>
      <p:pic>
        <p:nvPicPr>
          <p:cNvPr id="4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6287" y="2795531"/>
            <a:ext cx="18005708" cy="10447308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ome argue against excessive fiat money supply."/>
          <p:cNvSpPr txBox="1"/>
          <p:nvPr/>
        </p:nvSpPr>
        <p:spPr>
          <a:xfrm>
            <a:off x="569684" y="377433"/>
            <a:ext cx="23244632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Some argue against excessive fiat money supply.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6046" y="1531152"/>
            <a:ext cx="23180614" cy="1163660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World energy consumption, per year  (thermal, primary, heat energy)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World energy consumption, per year  </a:t>
            </a:r>
            <a:r>
              <a:rPr b="0" sz="4400"/>
              <a:t>(thermal, primary, heat energy) </a:t>
            </a:r>
          </a:p>
        </p:txBody>
      </p:sp>
      <p:sp>
        <p:nvSpPr>
          <p:cNvPr id="192" name="https://ourworldindata.org/energy-production-consumption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https://ourworldindata.org/energy-production-consumption</a:t>
            </a:r>
          </a:p>
        </p:txBody>
      </p:sp>
      <p:sp>
        <p:nvSpPr>
          <p:cNvPr id="193" name="(160,000 TWh/year ~ 18,000 GW)"/>
          <p:cNvSpPr txBox="1"/>
          <p:nvPr/>
        </p:nvSpPr>
        <p:spPr>
          <a:xfrm>
            <a:off x="4167302" y="1829813"/>
            <a:ext cx="10650220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4600">
                <a:solidFill>
                  <a:srgbClr val="000000"/>
                </a:solidFill>
              </a:defRPr>
            </a:pPr>
            <a:r>
              <a:t>(160,000 TWh/year ~ </a:t>
            </a:r>
            <a:r>
              <a:rPr b="1"/>
              <a:t>18,000 GW</a:t>
            </a:r>
            <a:r>
              <a:t>)</a:t>
            </a:r>
          </a:p>
        </p:txBody>
      </p:sp>
      <p:pic>
        <p:nvPicPr>
          <p:cNvPr id="19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689678" y="1218977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90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Energy Realism"/>
          <p:cNvSpPr txBox="1"/>
          <p:nvPr/>
        </p:nvSpPr>
        <p:spPr>
          <a:xfrm>
            <a:off x="824352" y="475690"/>
            <a:ext cx="1695574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Energy Realism</a:t>
            </a:r>
          </a:p>
        </p:txBody>
      </p:sp>
      <p:sp>
        <p:nvSpPr>
          <p:cNvPr id="480" name="Energy IS the economy. $1 GDP demands  ~1.5 kWh heat, ~0.2 kWh electricity.…"/>
          <p:cNvSpPr txBox="1"/>
          <p:nvPr/>
        </p:nvSpPr>
        <p:spPr>
          <a:xfrm>
            <a:off x="692967" y="2526843"/>
            <a:ext cx="22998067" cy="973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Energy</a:t>
            </a:r>
            <a:r>
              <a:rPr b="1"/>
              <a:t> IS</a:t>
            </a:r>
            <a:r>
              <a:t> the economy. $1 GDP demands  ~1.5 kWh heat, ~0.2 kWh electricity.</a:t>
            </a:r>
          </a:p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Earth’s carbon battery supplies the energy that enabled our civilization.</a:t>
            </a:r>
          </a:p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Harvesting fossil fuels is becoming more energy intensive, so more economic productivity (GDP) is being diverted to obtaining the needed energy.</a:t>
            </a:r>
          </a:p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The energy return on invested energy (EROI) from wind, solar, and storage is too low to sustain our civilization. </a:t>
            </a:r>
          </a:p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Burning fossil fuels releases CO2 that exacerbates global warming.</a:t>
            </a:r>
          </a:p>
          <a:p>
            <a:pPr marL="889000" indent="-889000" algn="l">
              <a:lnSpc>
                <a:spcPct val="120000"/>
              </a:lnSpc>
              <a:spcBef>
                <a:spcPts val="4500"/>
              </a:spcBef>
              <a:buSzPct val="100000"/>
              <a:buAutoNum type="arabicPeriod" startAt="1"/>
              <a:defRPr sz="4800">
                <a:solidFill>
                  <a:srgbClr val="000000"/>
                </a:solidFill>
              </a:defRPr>
            </a:pPr>
            <a:r>
              <a:t>Fission-sourced energy can power the world for centuries.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80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4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4 Energy economics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4 Energy economics</a:t>
            </a:r>
          </a:p>
        </p:txBody>
      </p:sp>
      <p:sp>
        <p:nvSpPr>
          <p:cNvPr id="485" name="Value of energy to civilization…"/>
          <p:cNvSpPr txBox="1"/>
          <p:nvPr/>
        </p:nvSpPr>
        <p:spPr>
          <a:xfrm>
            <a:off x="11876327" y="1696115"/>
            <a:ext cx="11814151" cy="978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Value of energy to civilization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Thermodynamics and economy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Systems, entropy, exergy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Energy return on investment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GDP = f { capital, labor, energy}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GDP, energy, happiness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Cheap energy: the only answer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6046" y="1531152"/>
            <a:ext cx="23180614" cy="1163660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World energy consumption, per year  (thermal, primary, heat energy)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World energy consumption, per year  </a:t>
            </a:r>
            <a:r>
              <a:rPr b="0" sz="4400"/>
              <a:t>(thermal, primary, heat energy) </a:t>
            </a:r>
          </a:p>
        </p:txBody>
      </p:sp>
      <p:sp>
        <p:nvSpPr>
          <p:cNvPr id="198" name="https://ourworldindata.org/energy-production-consumption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https://ourworldindata.org/energy-production-consumption</a:t>
            </a:r>
          </a:p>
        </p:txBody>
      </p:sp>
      <p:sp>
        <p:nvSpPr>
          <p:cNvPr id="199" name="(160,000 TWh/year ~ 18,000 GW)"/>
          <p:cNvSpPr txBox="1"/>
          <p:nvPr/>
        </p:nvSpPr>
        <p:spPr>
          <a:xfrm>
            <a:off x="4167302" y="1829813"/>
            <a:ext cx="10650220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4600">
                <a:solidFill>
                  <a:srgbClr val="000000"/>
                </a:solidFill>
              </a:defRPr>
            </a:pPr>
            <a:r>
              <a:t>(160,000 TWh/year ~ </a:t>
            </a:r>
            <a:r>
              <a:rPr b="1"/>
              <a:t>18,000 GW</a:t>
            </a:r>
            <a:r>
              <a:t>)</a:t>
            </a:r>
          </a:p>
        </p:txBody>
      </p:sp>
      <p:sp>
        <p:nvSpPr>
          <p:cNvPr id="200" name="Q: Why is US energy consumption flat?…"/>
          <p:cNvSpPr txBox="1"/>
          <p:nvPr/>
        </p:nvSpPr>
        <p:spPr>
          <a:xfrm>
            <a:off x="10194212" y="7533771"/>
            <a:ext cx="12358635" cy="2103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Q: Why is US energy consumption flat?</a:t>
            </a:r>
          </a:p>
          <a:p>
            <a:pPr algn="l"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A: Outsourcing energy-intensive industries</a:t>
            </a:r>
          </a:p>
        </p:txBody>
      </p:sp>
      <p:pic>
        <p:nvPicPr>
          <p:cNvPr id="201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784466" y="1216608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79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6046" y="1531152"/>
            <a:ext cx="23180614" cy="11636607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Overlay world GDP on world energy…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Overlay world GDP on world energy…</a:t>
            </a:r>
          </a:p>
        </p:txBody>
      </p:sp>
      <p:sp>
        <p:nvSpPr>
          <p:cNvPr id="205" name="https://ourworldindata.org/energy-production-consumption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https://ourworldindata.org/energy-production-consumption</a:t>
            </a:r>
          </a:p>
        </p:txBody>
      </p:sp>
      <p:sp>
        <p:nvSpPr>
          <p:cNvPr id="206" name="(160,000 TWh/year ~ 18,000 GW)"/>
          <p:cNvSpPr txBox="1"/>
          <p:nvPr/>
        </p:nvSpPr>
        <p:spPr>
          <a:xfrm>
            <a:off x="4167302" y="1829813"/>
            <a:ext cx="10650220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4600">
                <a:solidFill>
                  <a:srgbClr val="000000"/>
                </a:solidFill>
              </a:defRPr>
            </a:lvl1pPr>
          </a:lstStyle>
          <a:p>
            <a:pPr/>
            <a:r>
              <a:t>(160,000 TWh/year ~ 18,000 GW)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36" t="3037" r="2582" b="2612"/>
          <a:stretch>
            <a:fillRect/>
          </a:stretch>
        </p:blipFill>
        <p:spPr>
          <a:xfrm>
            <a:off x="1421873" y="1822603"/>
            <a:ext cx="22131376" cy="11053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496" fill="norm" stroke="1" extrusionOk="0">
                <a:moveTo>
                  <a:pt x="20346" y="0"/>
                </a:moveTo>
                <a:cubicBezTo>
                  <a:pt x="20320" y="3"/>
                  <a:pt x="20274" y="63"/>
                  <a:pt x="20213" y="174"/>
                </a:cubicBezTo>
                <a:cubicBezTo>
                  <a:pt x="20161" y="270"/>
                  <a:pt x="20090" y="379"/>
                  <a:pt x="20055" y="415"/>
                </a:cubicBezTo>
                <a:cubicBezTo>
                  <a:pt x="20021" y="452"/>
                  <a:pt x="19931" y="611"/>
                  <a:pt x="19854" y="769"/>
                </a:cubicBezTo>
                <a:cubicBezTo>
                  <a:pt x="19778" y="928"/>
                  <a:pt x="19702" y="1056"/>
                  <a:pt x="19685" y="1056"/>
                </a:cubicBezTo>
                <a:cubicBezTo>
                  <a:pt x="19668" y="1056"/>
                  <a:pt x="19653" y="1089"/>
                  <a:pt x="19653" y="1127"/>
                </a:cubicBezTo>
                <a:cubicBezTo>
                  <a:pt x="19653" y="1166"/>
                  <a:pt x="19630" y="1217"/>
                  <a:pt x="19602" y="1239"/>
                </a:cubicBezTo>
                <a:cubicBezTo>
                  <a:pt x="19573" y="1262"/>
                  <a:pt x="19560" y="1283"/>
                  <a:pt x="19572" y="1284"/>
                </a:cubicBezTo>
                <a:cubicBezTo>
                  <a:pt x="19595" y="1287"/>
                  <a:pt x="19423" y="1655"/>
                  <a:pt x="19398" y="1655"/>
                </a:cubicBezTo>
                <a:cubicBezTo>
                  <a:pt x="19390" y="1655"/>
                  <a:pt x="19341" y="1734"/>
                  <a:pt x="19288" y="1831"/>
                </a:cubicBezTo>
                <a:cubicBezTo>
                  <a:pt x="19236" y="1927"/>
                  <a:pt x="19167" y="2033"/>
                  <a:pt x="19136" y="2067"/>
                </a:cubicBezTo>
                <a:cubicBezTo>
                  <a:pt x="19104" y="2100"/>
                  <a:pt x="19018" y="2239"/>
                  <a:pt x="18944" y="2375"/>
                </a:cubicBezTo>
                <a:cubicBezTo>
                  <a:pt x="18870" y="2510"/>
                  <a:pt x="18802" y="2622"/>
                  <a:pt x="18793" y="2622"/>
                </a:cubicBezTo>
                <a:cubicBezTo>
                  <a:pt x="18783" y="2622"/>
                  <a:pt x="18728" y="2714"/>
                  <a:pt x="18669" y="2826"/>
                </a:cubicBezTo>
                <a:cubicBezTo>
                  <a:pt x="18610" y="2939"/>
                  <a:pt x="18526" y="3063"/>
                  <a:pt x="18483" y="3104"/>
                </a:cubicBezTo>
                <a:cubicBezTo>
                  <a:pt x="18440" y="3145"/>
                  <a:pt x="18405" y="3193"/>
                  <a:pt x="18405" y="3212"/>
                </a:cubicBezTo>
                <a:cubicBezTo>
                  <a:pt x="18405" y="3267"/>
                  <a:pt x="18178" y="3588"/>
                  <a:pt x="18140" y="3588"/>
                </a:cubicBezTo>
                <a:cubicBezTo>
                  <a:pt x="18120" y="3588"/>
                  <a:pt x="18104" y="3608"/>
                  <a:pt x="18104" y="3633"/>
                </a:cubicBezTo>
                <a:cubicBezTo>
                  <a:pt x="18104" y="3696"/>
                  <a:pt x="17870" y="4002"/>
                  <a:pt x="17821" y="4002"/>
                </a:cubicBezTo>
                <a:cubicBezTo>
                  <a:pt x="17799" y="4002"/>
                  <a:pt x="17781" y="4031"/>
                  <a:pt x="17781" y="4066"/>
                </a:cubicBezTo>
                <a:cubicBezTo>
                  <a:pt x="17781" y="4135"/>
                  <a:pt x="17550" y="4509"/>
                  <a:pt x="17507" y="4509"/>
                </a:cubicBezTo>
                <a:cubicBezTo>
                  <a:pt x="17492" y="4509"/>
                  <a:pt x="17480" y="4535"/>
                  <a:pt x="17480" y="4567"/>
                </a:cubicBezTo>
                <a:cubicBezTo>
                  <a:pt x="17480" y="4600"/>
                  <a:pt x="17418" y="4749"/>
                  <a:pt x="17341" y="4899"/>
                </a:cubicBezTo>
                <a:lnTo>
                  <a:pt x="17203" y="5172"/>
                </a:lnTo>
                <a:lnTo>
                  <a:pt x="17074" y="5085"/>
                </a:lnTo>
                <a:cubicBezTo>
                  <a:pt x="17004" y="5037"/>
                  <a:pt x="16937" y="4966"/>
                  <a:pt x="16926" y="4927"/>
                </a:cubicBezTo>
                <a:cubicBezTo>
                  <a:pt x="16908" y="4863"/>
                  <a:pt x="16902" y="4863"/>
                  <a:pt x="16864" y="4930"/>
                </a:cubicBezTo>
                <a:cubicBezTo>
                  <a:pt x="16811" y="5022"/>
                  <a:pt x="16632" y="5204"/>
                  <a:pt x="16608" y="5189"/>
                </a:cubicBezTo>
                <a:cubicBezTo>
                  <a:pt x="16598" y="5184"/>
                  <a:pt x="16523" y="5318"/>
                  <a:pt x="16441" y="5488"/>
                </a:cubicBezTo>
                <a:cubicBezTo>
                  <a:pt x="16360" y="5658"/>
                  <a:pt x="16282" y="5798"/>
                  <a:pt x="16268" y="5798"/>
                </a:cubicBezTo>
                <a:cubicBezTo>
                  <a:pt x="16254" y="5798"/>
                  <a:pt x="16232" y="5844"/>
                  <a:pt x="16220" y="5901"/>
                </a:cubicBezTo>
                <a:cubicBezTo>
                  <a:pt x="16207" y="5958"/>
                  <a:pt x="16172" y="6011"/>
                  <a:pt x="16143" y="6020"/>
                </a:cubicBezTo>
                <a:cubicBezTo>
                  <a:pt x="16110" y="6029"/>
                  <a:pt x="16094" y="6058"/>
                  <a:pt x="16101" y="6095"/>
                </a:cubicBezTo>
                <a:cubicBezTo>
                  <a:pt x="16111" y="6147"/>
                  <a:pt x="16007" y="6396"/>
                  <a:pt x="15975" y="6396"/>
                </a:cubicBezTo>
                <a:cubicBezTo>
                  <a:pt x="15969" y="6396"/>
                  <a:pt x="15899" y="6520"/>
                  <a:pt x="15821" y="6672"/>
                </a:cubicBezTo>
                <a:cubicBezTo>
                  <a:pt x="15742" y="6824"/>
                  <a:pt x="15662" y="6948"/>
                  <a:pt x="15643" y="6948"/>
                </a:cubicBezTo>
                <a:cubicBezTo>
                  <a:pt x="15623" y="6948"/>
                  <a:pt x="15607" y="6970"/>
                  <a:pt x="15607" y="6997"/>
                </a:cubicBezTo>
                <a:cubicBezTo>
                  <a:pt x="15607" y="7062"/>
                  <a:pt x="15372" y="7496"/>
                  <a:pt x="15335" y="7499"/>
                </a:cubicBezTo>
                <a:cubicBezTo>
                  <a:pt x="15320" y="7500"/>
                  <a:pt x="15306" y="7519"/>
                  <a:pt x="15306" y="7543"/>
                </a:cubicBezTo>
                <a:cubicBezTo>
                  <a:pt x="15306" y="7597"/>
                  <a:pt x="15085" y="7868"/>
                  <a:pt x="15040" y="7868"/>
                </a:cubicBezTo>
                <a:cubicBezTo>
                  <a:pt x="15021" y="7868"/>
                  <a:pt x="14988" y="7905"/>
                  <a:pt x="14965" y="7949"/>
                </a:cubicBezTo>
                <a:cubicBezTo>
                  <a:pt x="14943" y="7994"/>
                  <a:pt x="14878" y="8058"/>
                  <a:pt x="14821" y="8092"/>
                </a:cubicBezTo>
                <a:cubicBezTo>
                  <a:pt x="14764" y="8126"/>
                  <a:pt x="14701" y="8173"/>
                  <a:pt x="14682" y="8195"/>
                </a:cubicBezTo>
                <a:cubicBezTo>
                  <a:pt x="14610" y="8282"/>
                  <a:pt x="14529" y="8339"/>
                  <a:pt x="14445" y="8362"/>
                </a:cubicBezTo>
                <a:cubicBezTo>
                  <a:pt x="14397" y="8376"/>
                  <a:pt x="14358" y="8411"/>
                  <a:pt x="14358" y="8439"/>
                </a:cubicBezTo>
                <a:cubicBezTo>
                  <a:pt x="14358" y="8497"/>
                  <a:pt x="14121" y="8881"/>
                  <a:pt x="14085" y="8881"/>
                </a:cubicBezTo>
                <a:cubicBezTo>
                  <a:pt x="14073" y="8881"/>
                  <a:pt x="14058" y="8907"/>
                  <a:pt x="14051" y="8939"/>
                </a:cubicBezTo>
                <a:cubicBezTo>
                  <a:pt x="14045" y="8970"/>
                  <a:pt x="13979" y="9056"/>
                  <a:pt x="13905" y="9130"/>
                </a:cubicBezTo>
                <a:cubicBezTo>
                  <a:pt x="13830" y="9204"/>
                  <a:pt x="13753" y="9281"/>
                  <a:pt x="13734" y="9302"/>
                </a:cubicBezTo>
                <a:cubicBezTo>
                  <a:pt x="13570" y="9482"/>
                  <a:pt x="13523" y="9525"/>
                  <a:pt x="13494" y="9525"/>
                </a:cubicBezTo>
                <a:cubicBezTo>
                  <a:pt x="13475" y="9525"/>
                  <a:pt x="13433" y="9572"/>
                  <a:pt x="13402" y="9629"/>
                </a:cubicBezTo>
                <a:cubicBezTo>
                  <a:pt x="13371" y="9686"/>
                  <a:pt x="13296" y="9785"/>
                  <a:pt x="13235" y="9848"/>
                </a:cubicBezTo>
                <a:cubicBezTo>
                  <a:pt x="13175" y="9911"/>
                  <a:pt x="13074" y="10030"/>
                  <a:pt x="13011" y="10113"/>
                </a:cubicBezTo>
                <a:cubicBezTo>
                  <a:pt x="12948" y="10195"/>
                  <a:pt x="12878" y="10262"/>
                  <a:pt x="12855" y="10262"/>
                </a:cubicBezTo>
                <a:cubicBezTo>
                  <a:pt x="12831" y="10262"/>
                  <a:pt x="12805" y="10283"/>
                  <a:pt x="12797" y="10309"/>
                </a:cubicBezTo>
                <a:cubicBezTo>
                  <a:pt x="12776" y="10378"/>
                  <a:pt x="12563" y="10585"/>
                  <a:pt x="12546" y="10552"/>
                </a:cubicBezTo>
                <a:cubicBezTo>
                  <a:pt x="12539" y="10536"/>
                  <a:pt x="12514" y="10555"/>
                  <a:pt x="12491" y="10594"/>
                </a:cubicBezTo>
                <a:cubicBezTo>
                  <a:pt x="12443" y="10678"/>
                  <a:pt x="12263" y="10863"/>
                  <a:pt x="12237" y="10855"/>
                </a:cubicBezTo>
                <a:cubicBezTo>
                  <a:pt x="12156" y="10829"/>
                  <a:pt x="12024" y="10868"/>
                  <a:pt x="12029" y="10918"/>
                </a:cubicBezTo>
                <a:cubicBezTo>
                  <a:pt x="12033" y="10953"/>
                  <a:pt x="12003" y="10982"/>
                  <a:pt x="11954" y="10991"/>
                </a:cubicBezTo>
                <a:cubicBezTo>
                  <a:pt x="11909" y="10999"/>
                  <a:pt x="11862" y="11023"/>
                  <a:pt x="11850" y="11044"/>
                </a:cubicBezTo>
                <a:cubicBezTo>
                  <a:pt x="11824" y="11087"/>
                  <a:pt x="11653" y="11161"/>
                  <a:pt x="11621" y="11144"/>
                </a:cubicBezTo>
                <a:cubicBezTo>
                  <a:pt x="11609" y="11137"/>
                  <a:pt x="11563" y="11167"/>
                  <a:pt x="11517" y="11210"/>
                </a:cubicBezTo>
                <a:cubicBezTo>
                  <a:pt x="11472" y="11253"/>
                  <a:pt x="11390" y="11287"/>
                  <a:pt x="11336" y="11286"/>
                </a:cubicBezTo>
                <a:cubicBezTo>
                  <a:pt x="11281" y="11284"/>
                  <a:pt x="11237" y="11303"/>
                  <a:pt x="11237" y="11327"/>
                </a:cubicBezTo>
                <a:cubicBezTo>
                  <a:pt x="11237" y="11374"/>
                  <a:pt x="11045" y="11550"/>
                  <a:pt x="10993" y="11550"/>
                </a:cubicBezTo>
                <a:cubicBezTo>
                  <a:pt x="10976" y="11550"/>
                  <a:pt x="10915" y="11612"/>
                  <a:pt x="10859" y="11689"/>
                </a:cubicBezTo>
                <a:cubicBezTo>
                  <a:pt x="10802" y="11765"/>
                  <a:pt x="10723" y="11840"/>
                  <a:pt x="10684" y="11856"/>
                </a:cubicBezTo>
                <a:cubicBezTo>
                  <a:pt x="10645" y="11872"/>
                  <a:pt x="10612" y="11901"/>
                  <a:pt x="10612" y="11921"/>
                </a:cubicBezTo>
                <a:cubicBezTo>
                  <a:pt x="10612" y="11962"/>
                  <a:pt x="10392" y="12241"/>
                  <a:pt x="10359" y="12241"/>
                </a:cubicBezTo>
                <a:cubicBezTo>
                  <a:pt x="10347" y="12241"/>
                  <a:pt x="10298" y="12293"/>
                  <a:pt x="10251" y="12357"/>
                </a:cubicBezTo>
                <a:cubicBezTo>
                  <a:pt x="10204" y="12421"/>
                  <a:pt x="10138" y="12485"/>
                  <a:pt x="10105" y="12498"/>
                </a:cubicBezTo>
                <a:cubicBezTo>
                  <a:pt x="10073" y="12512"/>
                  <a:pt x="10030" y="12543"/>
                  <a:pt x="10011" y="12567"/>
                </a:cubicBezTo>
                <a:cubicBezTo>
                  <a:pt x="9942" y="12655"/>
                  <a:pt x="9775" y="12793"/>
                  <a:pt x="9739" y="12793"/>
                </a:cubicBezTo>
                <a:cubicBezTo>
                  <a:pt x="9719" y="12793"/>
                  <a:pt x="9685" y="12825"/>
                  <a:pt x="9664" y="12863"/>
                </a:cubicBezTo>
                <a:cubicBezTo>
                  <a:pt x="9643" y="12902"/>
                  <a:pt x="9572" y="12970"/>
                  <a:pt x="9508" y="13015"/>
                </a:cubicBezTo>
                <a:cubicBezTo>
                  <a:pt x="9444" y="13060"/>
                  <a:pt x="9377" y="13120"/>
                  <a:pt x="9360" y="13147"/>
                </a:cubicBezTo>
                <a:cubicBezTo>
                  <a:pt x="9310" y="13228"/>
                  <a:pt x="9137" y="13392"/>
                  <a:pt x="9102" y="13392"/>
                </a:cubicBezTo>
                <a:cubicBezTo>
                  <a:pt x="9085" y="13392"/>
                  <a:pt x="9039" y="13423"/>
                  <a:pt x="9000" y="13461"/>
                </a:cubicBezTo>
                <a:cubicBezTo>
                  <a:pt x="8921" y="13540"/>
                  <a:pt x="8794" y="13581"/>
                  <a:pt x="8589" y="13593"/>
                </a:cubicBezTo>
                <a:cubicBezTo>
                  <a:pt x="8513" y="13598"/>
                  <a:pt x="8438" y="13617"/>
                  <a:pt x="8424" y="13635"/>
                </a:cubicBezTo>
                <a:cubicBezTo>
                  <a:pt x="8409" y="13653"/>
                  <a:pt x="8346" y="13680"/>
                  <a:pt x="8285" y="13694"/>
                </a:cubicBezTo>
                <a:cubicBezTo>
                  <a:pt x="8223" y="13708"/>
                  <a:pt x="8119" y="13751"/>
                  <a:pt x="8053" y="13789"/>
                </a:cubicBezTo>
                <a:cubicBezTo>
                  <a:pt x="7986" y="13828"/>
                  <a:pt x="7912" y="13847"/>
                  <a:pt x="7887" y="13831"/>
                </a:cubicBezTo>
                <a:cubicBezTo>
                  <a:pt x="7862" y="13815"/>
                  <a:pt x="7835" y="13823"/>
                  <a:pt x="7827" y="13849"/>
                </a:cubicBezTo>
                <a:cubicBezTo>
                  <a:pt x="7811" y="13900"/>
                  <a:pt x="7616" y="14082"/>
                  <a:pt x="7575" y="14083"/>
                </a:cubicBezTo>
                <a:cubicBezTo>
                  <a:pt x="7560" y="14084"/>
                  <a:pt x="7487" y="14144"/>
                  <a:pt x="7412" y="14217"/>
                </a:cubicBezTo>
                <a:cubicBezTo>
                  <a:pt x="7337" y="14290"/>
                  <a:pt x="7261" y="14338"/>
                  <a:pt x="7244" y="14325"/>
                </a:cubicBezTo>
                <a:cubicBezTo>
                  <a:pt x="7226" y="14312"/>
                  <a:pt x="7194" y="14334"/>
                  <a:pt x="7171" y="14374"/>
                </a:cubicBezTo>
                <a:cubicBezTo>
                  <a:pt x="7122" y="14463"/>
                  <a:pt x="6946" y="14593"/>
                  <a:pt x="6926" y="14554"/>
                </a:cubicBezTo>
                <a:cubicBezTo>
                  <a:pt x="6919" y="14539"/>
                  <a:pt x="6889" y="14568"/>
                  <a:pt x="6861" y="14618"/>
                </a:cubicBezTo>
                <a:cubicBezTo>
                  <a:pt x="6812" y="14705"/>
                  <a:pt x="6679" y="14829"/>
                  <a:pt x="6577" y="14884"/>
                </a:cubicBezTo>
                <a:cubicBezTo>
                  <a:pt x="6551" y="14899"/>
                  <a:pt x="6467" y="14913"/>
                  <a:pt x="6392" y="14916"/>
                </a:cubicBezTo>
                <a:cubicBezTo>
                  <a:pt x="6316" y="14919"/>
                  <a:pt x="6228" y="14942"/>
                  <a:pt x="6196" y="14966"/>
                </a:cubicBezTo>
                <a:cubicBezTo>
                  <a:pt x="6164" y="14990"/>
                  <a:pt x="6094" y="15009"/>
                  <a:pt x="6040" y="15010"/>
                </a:cubicBezTo>
                <a:cubicBezTo>
                  <a:pt x="5986" y="15010"/>
                  <a:pt x="5942" y="15029"/>
                  <a:pt x="5942" y="15052"/>
                </a:cubicBezTo>
                <a:cubicBezTo>
                  <a:pt x="5942" y="15095"/>
                  <a:pt x="5729" y="15324"/>
                  <a:pt x="5689" y="15324"/>
                </a:cubicBezTo>
                <a:cubicBezTo>
                  <a:pt x="5676" y="15324"/>
                  <a:pt x="5629" y="15376"/>
                  <a:pt x="5582" y="15439"/>
                </a:cubicBezTo>
                <a:cubicBezTo>
                  <a:pt x="5536" y="15501"/>
                  <a:pt x="5460" y="15565"/>
                  <a:pt x="5413" y="15581"/>
                </a:cubicBezTo>
                <a:cubicBezTo>
                  <a:pt x="5367" y="15598"/>
                  <a:pt x="5306" y="15640"/>
                  <a:pt x="5278" y="15675"/>
                </a:cubicBezTo>
                <a:cubicBezTo>
                  <a:pt x="5246" y="15714"/>
                  <a:pt x="5222" y="15721"/>
                  <a:pt x="5213" y="15693"/>
                </a:cubicBezTo>
                <a:cubicBezTo>
                  <a:pt x="5205" y="15668"/>
                  <a:pt x="5183" y="15647"/>
                  <a:pt x="5164" y="15647"/>
                </a:cubicBezTo>
                <a:cubicBezTo>
                  <a:pt x="5145" y="15647"/>
                  <a:pt x="5135" y="15665"/>
                  <a:pt x="5142" y="15688"/>
                </a:cubicBezTo>
                <a:cubicBezTo>
                  <a:pt x="5161" y="15748"/>
                  <a:pt x="5098" y="15837"/>
                  <a:pt x="5058" y="15807"/>
                </a:cubicBezTo>
                <a:cubicBezTo>
                  <a:pt x="5040" y="15793"/>
                  <a:pt x="5012" y="15812"/>
                  <a:pt x="4996" y="15849"/>
                </a:cubicBezTo>
                <a:cubicBezTo>
                  <a:pt x="4980" y="15887"/>
                  <a:pt x="4908" y="15932"/>
                  <a:pt x="4836" y="15949"/>
                </a:cubicBezTo>
                <a:cubicBezTo>
                  <a:pt x="4764" y="15966"/>
                  <a:pt x="4689" y="16006"/>
                  <a:pt x="4670" y="16037"/>
                </a:cubicBezTo>
                <a:cubicBezTo>
                  <a:pt x="4624" y="16112"/>
                  <a:pt x="4447" y="16246"/>
                  <a:pt x="4432" y="16217"/>
                </a:cubicBezTo>
                <a:cubicBezTo>
                  <a:pt x="4426" y="16205"/>
                  <a:pt x="4383" y="16246"/>
                  <a:pt x="4337" y="16308"/>
                </a:cubicBezTo>
                <a:cubicBezTo>
                  <a:pt x="4290" y="16371"/>
                  <a:pt x="4219" y="16436"/>
                  <a:pt x="4178" y="16453"/>
                </a:cubicBezTo>
                <a:cubicBezTo>
                  <a:pt x="4137" y="16469"/>
                  <a:pt x="4069" y="16514"/>
                  <a:pt x="4026" y="16552"/>
                </a:cubicBezTo>
                <a:cubicBezTo>
                  <a:pt x="3983" y="16591"/>
                  <a:pt x="3909" y="16627"/>
                  <a:pt x="3860" y="16632"/>
                </a:cubicBezTo>
                <a:cubicBezTo>
                  <a:pt x="3812" y="16637"/>
                  <a:pt x="3758" y="16664"/>
                  <a:pt x="3741" y="16694"/>
                </a:cubicBezTo>
                <a:cubicBezTo>
                  <a:pt x="3723" y="16723"/>
                  <a:pt x="3657" y="16771"/>
                  <a:pt x="3594" y="16801"/>
                </a:cubicBezTo>
                <a:cubicBezTo>
                  <a:pt x="3531" y="16831"/>
                  <a:pt x="3453" y="16882"/>
                  <a:pt x="3421" y="16914"/>
                </a:cubicBezTo>
                <a:cubicBezTo>
                  <a:pt x="3389" y="16947"/>
                  <a:pt x="3322" y="16988"/>
                  <a:pt x="3271" y="17005"/>
                </a:cubicBezTo>
                <a:cubicBezTo>
                  <a:pt x="3220" y="17023"/>
                  <a:pt x="3133" y="17078"/>
                  <a:pt x="3079" y="17130"/>
                </a:cubicBezTo>
                <a:cubicBezTo>
                  <a:pt x="3024" y="17181"/>
                  <a:pt x="2951" y="17228"/>
                  <a:pt x="2917" y="17233"/>
                </a:cubicBezTo>
                <a:cubicBezTo>
                  <a:pt x="2882" y="17238"/>
                  <a:pt x="2834" y="17264"/>
                  <a:pt x="2809" y="17291"/>
                </a:cubicBezTo>
                <a:cubicBezTo>
                  <a:pt x="2754" y="17348"/>
                  <a:pt x="2609" y="17419"/>
                  <a:pt x="2580" y="17403"/>
                </a:cubicBezTo>
                <a:cubicBezTo>
                  <a:pt x="2568" y="17397"/>
                  <a:pt x="2525" y="17424"/>
                  <a:pt x="2483" y="17463"/>
                </a:cubicBezTo>
                <a:cubicBezTo>
                  <a:pt x="2442" y="17502"/>
                  <a:pt x="2368" y="17540"/>
                  <a:pt x="2319" y="17547"/>
                </a:cubicBezTo>
                <a:cubicBezTo>
                  <a:pt x="2270" y="17554"/>
                  <a:pt x="2217" y="17576"/>
                  <a:pt x="2200" y="17597"/>
                </a:cubicBezTo>
                <a:cubicBezTo>
                  <a:pt x="2183" y="17618"/>
                  <a:pt x="2108" y="17646"/>
                  <a:pt x="2032" y="17660"/>
                </a:cubicBezTo>
                <a:cubicBezTo>
                  <a:pt x="1938" y="17677"/>
                  <a:pt x="1895" y="17705"/>
                  <a:pt x="1895" y="17748"/>
                </a:cubicBezTo>
                <a:cubicBezTo>
                  <a:pt x="1895" y="17821"/>
                  <a:pt x="1968" y="17831"/>
                  <a:pt x="2002" y="17763"/>
                </a:cubicBezTo>
                <a:cubicBezTo>
                  <a:pt x="2015" y="17738"/>
                  <a:pt x="2077" y="17710"/>
                  <a:pt x="2139" y="17702"/>
                </a:cubicBezTo>
                <a:cubicBezTo>
                  <a:pt x="2202" y="17694"/>
                  <a:pt x="2285" y="17662"/>
                  <a:pt x="2323" y="17630"/>
                </a:cubicBezTo>
                <a:cubicBezTo>
                  <a:pt x="2361" y="17598"/>
                  <a:pt x="2431" y="17566"/>
                  <a:pt x="2479" y="17559"/>
                </a:cubicBezTo>
                <a:cubicBezTo>
                  <a:pt x="2527" y="17551"/>
                  <a:pt x="2579" y="17524"/>
                  <a:pt x="2595" y="17498"/>
                </a:cubicBezTo>
                <a:cubicBezTo>
                  <a:pt x="2611" y="17472"/>
                  <a:pt x="2676" y="17437"/>
                  <a:pt x="2739" y="17419"/>
                </a:cubicBezTo>
                <a:cubicBezTo>
                  <a:pt x="2803" y="17402"/>
                  <a:pt x="2900" y="17345"/>
                  <a:pt x="2955" y="17294"/>
                </a:cubicBezTo>
                <a:cubicBezTo>
                  <a:pt x="3009" y="17243"/>
                  <a:pt x="3085" y="17196"/>
                  <a:pt x="3121" y="17190"/>
                </a:cubicBezTo>
                <a:cubicBezTo>
                  <a:pt x="3158" y="17184"/>
                  <a:pt x="3202" y="17158"/>
                  <a:pt x="3218" y="17130"/>
                </a:cubicBezTo>
                <a:cubicBezTo>
                  <a:pt x="3235" y="17103"/>
                  <a:pt x="3300" y="17056"/>
                  <a:pt x="3364" y="17027"/>
                </a:cubicBezTo>
                <a:cubicBezTo>
                  <a:pt x="3427" y="16998"/>
                  <a:pt x="3500" y="16955"/>
                  <a:pt x="3525" y="16932"/>
                </a:cubicBezTo>
                <a:cubicBezTo>
                  <a:pt x="3624" y="16842"/>
                  <a:pt x="3758" y="16766"/>
                  <a:pt x="3784" y="16785"/>
                </a:cubicBezTo>
                <a:cubicBezTo>
                  <a:pt x="3799" y="16795"/>
                  <a:pt x="3836" y="16772"/>
                  <a:pt x="3865" y="16734"/>
                </a:cubicBezTo>
                <a:cubicBezTo>
                  <a:pt x="3894" y="16695"/>
                  <a:pt x="3962" y="16650"/>
                  <a:pt x="4016" y="16633"/>
                </a:cubicBezTo>
                <a:cubicBezTo>
                  <a:pt x="4070" y="16616"/>
                  <a:pt x="4163" y="16553"/>
                  <a:pt x="4222" y="16493"/>
                </a:cubicBezTo>
                <a:cubicBezTo>
                  <a:pt x="4282" y="16433"/>
                  <a:pt x="4359" y="16383"/>
                  <a:pt x="4394" y="16383"/>
                </a:cubicBezTo>
                <a:cubicBezTo>
                  <a:pt x="4429" y="16383"/>
                  <a:pt x="4462" y="16357"/>
                  <a:pt x="4468" y="16325"/>
                </a:cubicBezTo>
                <a:cubicBezTo>
                  <a:pt x="4474" y="16294"/>
                  <a:pt x="4535" y="16230"/>
                  <a:pt x="4604" y="16183"/>
                </a:cubicBezTo>
                <a:cubicBezTo>
                  <a:pt x="4672" y="16137"/>
                  <a:pt x="4743" y="16087"/>
                  <a:pt x="4762" y="16072"/>
                </a:cubicBezTo>
                <a:cubicBezTo>
                  <a:pt x="4858" y="15999"/>
                  <a:pt x="5006" y="15935"/>
                  <a:pt x="5034" y="15957"/>
                </a:cubicBezTo>
                <a:cubicBezTo>
                  <a:pt x="5051" y="15970"/>
                  <a:pt x="5083" y="15951"/>
                  <a:pt x="5104" y="15914"/>
                </a:cubicBezTo>
                <a:cubicBezTo>
                  <a:pt x="5126" y="15878"/>
                  <a:pt x="5191" y="15820"/>
                  <a:pt x="5248" y="15787"/>
                </a:cubicBezTo>
                <a:cubicBezTo>
                  <a:pt x="5305" y="15755"/>
                  <a:pt x="5368" y="15717"/>
                  <a:pt x="5387" y="15703"/>
                </a:cubicBezTo>
                <a:cubicBezTo>
                  <a:pt x="5406" y="15690"/>
                  <a:pt x="5430" y="15682"/>
                  <a:pt x="5441" y="15687"/>
                </a:cubicBezTo>
                <a:cubicBezTo>
                  <a:pt x="5452" y="15692"/>
                  <a:pt x="5475" y="15659"/>
                  <a:pt x="5492" y="15614"/>
                </a:cubicBezTo>
                <a:cubicBezTo>
                  <a:pt x="5520" y="15536"/>
                  <a:pt x="5523" y="15536"/>
                  <a:pt x="5538" y="15612"/>
                </a:cubicBezTo>
                <a:cubicBezTo>
                  <a:pt x="5547" y="15657"/>
                  <a:pt x="5564" y="15693"/>
                  <a:pt x="5577" y="15693"/>
                </a:cubicBezTo>
                <a:cubicBezTo>
                  <a:pt x="5591" y="15693"/>
                  <a:pt x="5589" y="15666"/>
                  <a:pt x="5573" y="15627"/>
                </a:cubicBezTo>
                <a:cubicBezTo>
                  <a:pt x="5551" y="15574"/>
                  <a:pt x="5555" y="15551"/>
                  <a:pt x="5590" y="15513"/>
                </a:cubicBezTo>
                <a:cubicBezTo>
                  <a:pt x="5615" y="15487"/>
                  <a:pt x="5641" y="15479"/>
                  <a:pt x="5649" y="15493"/>
                </a:cubicBezTo>
                <a:cubicBezTo>
                  <a:pt x="5656" y="15508"/>
                  <a:pt x="5692" y="15471"/>
                  <a:pt x="5727" y="15411"/>
                </a:cubicBezTo>
                <a:cubicBezTo>
                  <a:pt x="5763" y="15351"/>
                  <a:pt x="5839" y="15263"/>
                  <a:pt x="5896" y="15216"/>
                </a:cubicBezTo>
                <a:cubicBezTo>
                  <a:pt x="5953" y="15168"/>
                  <a:pt x="6020" y="15112"/>
                  <a:pt x="6046" y="15091"/>
                </a:cubicBezTo>
                <a:cubicBezTo>
                  <a:pt x="6090" y="15053"/>
                  <a:pt x="6372" y="14993"/>
                  <a:pt x="6545" y="14984"/>
                </a:cubicBezTo>
                <a:cubicBezTo>
                  <a:pt x="6591" y="14982"/>
                  <a:pt x="6643" y="14956"/>
                  <a:pt x="6661" y="14928"/>
                </a:cubicBezTo>
                <a:cubicBezTo>
                  <a:pt x="6721" y="14834"/>
                  <a:pt x="6850" y="14726"/>
                  <a:pt x="6902" y="14726"/>
                </a:cubicBezTo>
                <a:cubicBezTo>
                  <a:pt x="6931" y="14726"/>
                  <a:pt x="6959" y="14699"/>
                  <a:pt x="6966" y="14666"/>
                </a:cubicBezTo>
                <a:cubicBezTo>
                  <a:pt x="6978" y="14603"/>
                  <a:pt x="7158" y="14472"/>
                  <a:pt x="7208" y="14490"/>
                </a:cubicBezTo>
                <a:cubicBezTo>
                  <a:pt x="7225" y="14496"/>
                  <a:pt x="7262" y="14463"/>
                  <a:pt x="7292" y="14416"/>
                </a:cubicBezTo>
                <a:cubicBezTo>
                  <a:pt x="7322" y="14369"/>
                  <a:pt x="7392" y="14303"/>
                  <a:pt x="7448" y="14269"/>
                </a:cubicBezTo>
                <a:cubicBezTo>
                  <a:pt x="7503" y="14235"/>
                  <a:pt x="7600" y="14158"/>
                  <a:pt x="7663" y="14098"/>
                </a:cubicBezTo>
                <a:cubicBezTo>
                  <a:pt x="7726" y="14038"/>
                  <a:pt x="7795" y="13990"/>
                  <a:pt x="7817" y="13990"/>
                </a:cubicBezTo>
                <a:cubicBezTo>
                  <a:pt x="7838" y="13990"/>
                  <a:pt x="7886" y="13959"/>
                  <a:pt x="7922" y="13921"/>
                </a:cubicBezTo>
                <a:cubicBezTo>
                  <a:pt x="7958" y="13883"/>
                  <a:pt x="8035" y="13852"/>
                  <a:pt x="8093" y="13852"/>
                </a:cubicBezTo>
                <a:cubicBezTo>
                  <a:pt x="8151" y="13852"/>
                  <a:pt x="8209" y="13832"/>
                  <a:pt x="8221" y="13809"/>
                </a:cubicBezTo>
                <a:cubicBezTo>
                  <a:pt x="8250" y="13751"/>
                  <a:pt x="8632" y="13653"/>
                  <a:pt x="8724" y="13680"/>
                </a:cubicBezTo>
                <a:cubicBezTo>
                  <a:pt x="8765" y="13692"/>
                  <a:pt x="8818" y="13674"/>
                  <a:pt x="8845" y="13639"/>
                </a:cubicBezTo>
                <a:cubicBezTo>
                  <a:pt x="8871" y="13605"/>
                  <a:pt x="8944" y="13563"/>
                  <a:pt x="9007" y="13547"/>
                </a:cubicBezTo>
                <a:cubicBezTo>
                  <a:pt x="9070" y="13531"/>
                  <a:pt x="9137" y="13491"/>
                  <a:pt x="9156" y="13460"/>
                </a:cubicBezTo>
                <a:cubicBezTo>
                  <a:pt x="9208" y="13374"/>
                  <a:pt x="9381" y="13207"/>
                  <a:pt x="9418" y="13207"/>
                </a:cubicBezTo>
                <a:cubicBezTo>
                  <a:pt x="9436" y="13207"/>
                  <a:pt x="9462" y="13179"/>
                  <a:pt x="9477" y="13144"/>
                </a:cubicBezTo>
                <a:cubicBezTo>
                  <a:pt x="9491" y="13109"/>
                  <a:pt x="9553" y="13046"/>
                  <a:pt x="9613" y="13001"/>
                </a:cubicBezTo>
                <a:cubicBezTo>
                  <a:pt x="9673" y="12957"/>
                  <a:pt x="9778" y="12868"/>
                  <a:pt x="9846" y="12803"/>
                </a:cubicBezTo>
                <a:cubicBezTo>
                  <a:pt x="9914" y="12738"/>
                  <a:pt x="9987" y="12686"/>
                  <a:pt x="10008" y="12687"/>
                </a:cubicBezTo>
                <a:cubicBezTo>
                  <a:pt x="10029" y="12688"/>
                  <a:pt x="10062" y="12663"/>
                  <a:pt x="10081" y="12632"/>
                </a:cubicBezTo>
                <a:cubicBezTo>
                  <a:pt x="10142" y="12530"/>
                  <a:pt x="10313" y="12375"/>
                  <a:pt x="10334" y="12401"/>
                </a:cubicBezTo>
                <a:cubicBezTo>
                  <a:pt x="10346" y="12415"/>
                  <a:pt x="10362" y="12404"/>
                  <a:pt x="10371" y="12376"/>
                </a:cubicBezTo>
                <a:cubicBezTo>
                  <a:pt x="10394" y="12301"/>
                  <a:pt x="10629" y="12011"/>
                  <a:pt x="10666" y="12011"/>
                </a:cubicBezTo>
                <a:cubicBezTo>
                  <a:pt x="10684" y="12011"/>
                  <a:pt x="10715" y="11973"/>
                  <a:pt x="10737" y="11925"/>
                </a:cubicBezTo>
                <a:cubicBezTo>
                  <a:pt x="10758" y="11878"/>
                  <a:pt x="10820" y="11803"/>
                  <a:pt x="10873" y="11758"/>
                </a:cubicBezTo>
                <a:cubicBezTo>
                  <a:pt x="10927" y="11713"/>
                  <a:pt x="11020" y="11627"/>
                  <a:pt x="11081" y="11565"/>
                </a:cubicBezTo>
                <a:cubicBezTo>
                  <a:pt x="11141" y="11503"/>
                  <a:pt x="11214" y="11448"/>
                  <a:pt x="11242" y="11441"/>
                </a:cubicBezTo>
                <a:cubicBezTo>
                  <a:pt x="11271" y="11434"/>
                  <a:pt x="11326" y="11402"/>
                  <a:pt x="11364" y="11370"/>
                </a:cubicBezTo>
                <a:cubicBezTo>
                  <a:pt x="11402" y="11337"/>
                  <a:pt x="11475" y="11306"/>
                  <a:pt x="11526" y="11300"/>
                </a:cubicBezTo>
                <a:cubicBezTo>
                  <a:pt x="11577" y="11294"/>
                  <a:pt x="11657" y="11255"/>
                  <a:pt x="11704" y="11213"/>
                </a:cubicBezTo>
                <a:cubicBezTo>
                  <a:pt x="11752" y="11171"/>
                  <a:pt x="11825" y="11137"/>
                  <a:pt x="11868" y="11137"/>
                </a:cubicBezTo>
                <a:cubicBezTo>
                  <a:pt x="11911" y="11137"/>
                  <a:pt x="11953" y="11121"/>
                  <a:pt x="11963" y="11103"/>
                </a:cubicBezTo>
                <a:cubicBezTo>
                  <a:pt x="11992" y="11044"/>
                  <a:pt x="12161" y="10961"/>
                  <a:pt x="12204" y="10983"/>
                </a:cubicBezTo>
                <a:cubicBezTo>
                  <a:pt x="12227" y="10995"/>
                  <a:pt x="12259" y="10972"/>
                  <a:pt x="12276" y="10932"/>
                </a:cubicBezTo>
                <a:cubicBezTo>
                  <a:pt x="12293" y="10892"/>
                  <a:pt x="12329" y="10860"/>
                  <a:pt x="12358" y="10860"/>
                </a:cubicBezTo>
                <a:cubicBezTo>
                  <a:pt x="12387" y="10860"/>
                  <a:pt x="12423" y="10829"/>
                  <a:pt x="12439" y="10791"/>
                </a:cubicBezTo>
                <a:cubicBezTo>
                  <a:pt x="12455" y="10753"/>
                  <a:pt x="12493" y="10722"/>
                  <a:pt x="12523" y="10722"/>
                </a:cubicBezTo>
                <a:cubicBezTo>
                  <a:pt x="12553" y="10722"/>
                  <a:pt x="12578" y="10702"/>
                  <a:pt x="12578" y="10677"/>
                </a:cubicBezTo>
                <a:cubicBezTo>
                  <a:pt x="12578" y="10619"/>
                  <a:pt x="12805" y="10389"/>
                  <a:pt x="12831" y="10421"/>
                </a:cubicBezTo>
                <a:cubicBezTo>
                  <a:pt x="12841" y="10434"/>
                  <a:pt x="12863" y="10415"/>
                  <a:pt x="12878" y="10379"/>
                </a:cubicBezTo>
                <a:cubicBezTo>
                  <a:pt x="12922" y="10274"/>
                  <a:pt x="13102" y="10078"/>
                  <a:pt x="13154" y="10078"/>
                </a:cubicBezTo>
                <a:cubicBezTo>
                  <a:pt x="13181" y="10078"/>
                  <a:pt x="13202" y="10058"/>
                  <a:pt x="13202" y="10034"/>
                </a:cubicBezTo>
                <a:cubicBezTo>
                  <a:pt x="13202" y="9965"/>
                  <a:pt x="13402" y="9710"/>
                  <a:pt x="13455" y="9710"/>
                </a:cubicBezTo>
                <a:cubicBezTo>
                  <a:pt x="13481" y="9710"/>
                  <a:pt x="13503" y="9689"/>
                  <a:pt x="13503" y="9664"/>
                </a:cubicBezTo>
                <a:cubicBezTo>
                  <a:pt x="13503" y="9619"/>
                  <a:pt x="13713" y="9387"/>
                  <a:pt x="13755" y="9387"/>
                </a:cubicBezTo>
                <a:cubicBezTo>
                  <a:pt x="13767" y="9387"/>
                  <a:pt x="13832" y="9315"/>
                  <a:pt x="13899" y="9227"/>
                </a:cubicBezTo>
                <a:cubicBezTo>
                  <a:pt x="13967" y="9138"/>
                  <a:pt x="14046" y="9065"/>
                  <a:pt x="14075" y="9065"/>
                </a:cubicBezTo>
                <a:cubicBezTo>
                  <a:pt x="14103" y="9065"/>
                  <a:pt x="14127" y="9039"/>
                  <a:pt x="14127" y="9007"/>
                </a:cubicBezTo>
                <a:cubicBezTo>
                  <a:pt x="14127" y="8858"/>
                  <a:pt x="14537" y="8333"/>
                  <a:pt x="14668" y="8315"/>
                </a:cubicBezTo>
                <a:cubicBezTo>
                  <a:pt x="14695" y="8311"/>
                  <a:pt x="14752" y="8262"/>
                  <a:pt x="14794" y="8205"/>
                </a:cubicBezTo>
                <a:cubicBezTo>
                  <a:pt x="14837" y="8148"/>
                  <a:pt x="14910" y="8088"/>
                  <a:pt x="14956" y="8071"/>
                </a:cubicBezTo>
                <a:cubicBezTo>
                  <a:pt x="15003" y="8055"/>
                  <a:pt x="15067" y="7996"/>
                  <a:pt x="15098" y="7940"/>
                </a:cubicBezTo>
                <a:cubicBezTo>
                  <a:pt x="15188" y="7783"/>
                  <a:pt x="15277" y="7685"/>
                  <a:pt x="15329" y="7685"/>
                </a:cubicBezTo>
                <a:cubicBezTo>
                  <a:pt x="15355" y="7685"/>
                  <a:pt x="15376" y="7656"/>
                  <a:pt x="15376" y="7620"/>
                </a:cubicBezTo>
                <a:cubicBezTo>
                  <a:pt x="15376" y="7584"/>
                  <a:pt x="15441" y="7447"/>
                  <a:pt x="15521" y="7316"/>
                </a:cubicBezTo>
                <a:cubicBezTo>
                  <a:pt x="15600" y="7186"/>
                  <a:pt x="15726" y="6967"/>
                  <a:pt x="15801" y="6829"/>
                </a:cubicBezTo>
                <a:cubicBezTo>
                  <a:pt x="15875" y="6692"/>
                  <a:pt x="15951" y="6580"/>
                  <a:pt x="15968" y="6580"/>
                </a:cubicBezTo>
                <a:cubicBezTo>
                  <a:pt x="15986" y="6580"/>
                  <a:pt x="16000" y="6553"/>
                  <a:pt x="16000" y="6521"/>
                </a:cubicBezTo>
                <a:cubicBezTo>
                  <a:pt x="16000" y="6436"/>
                  <a:pt x="16191" y="6074"/>
                  <a:pt x="16235" y="6074"/>
                </a:cubicBezTo>
                <a:cubicBezTo>
                  <a:pt x="16267" y="6074"/>
                  <a:pt x="16305" y="5968"/>
                  <a:pt x="16303" y="5889"/>
                </a:cubicBezTo>
                <a:cubicBezTo>
                  <a:pt x="16301" y="5846"/>
                  <a:pt x="16544" y="5375"/>
                  <a:pt x="16590" y="5331"/>
                </a:cubicBezTo>
                <a:cubicBezTo>
                  <a:pt x="16615" y="5307"/>
                  <a:pt x="16678" y="5237"/>
                  <a:pt x="16728" y="5175"/>
                </a:cubicBezTo>
                <a:cubicBezTo>
                  <a:pt x="16848" y="5030"/>
                  <a:pt x="16943" y="5032"/>
                  <a:pt x="17103" y="5182"/>
                </a:cubicBezTo>
                <a:cubicBezTo>
                  <a:pt x="17227" y="5299"/>
                  <a:pt x="17233" y="5301"/>
                  <a:pt x="17256" y="5217"/>
                </a:cubicBezTo>
                <a:cubicBezTo>
                  <a:pt x="17298" y="5068"/>
                  <a:pt x="17508" y="4647"/>
                  <a:pt x="17541" y="4647"/>
                </a:cubicBezTo>
                <a:cubicBezTo>
                  <a:pt x="17559" y="4647"/>
                  <a:pt x="17573" y="4620"/>
                  <a:pt x="17573" y="4587"/>
                </a:cubicBezTo>
                <a:cubicBezTo>
                  <a:pt x="17573" y="4525"/>
                  <a:pt x="17763" y="4222"/>
                  <a:pt x="17833" y="4172"/>
                </a:cubicBezTo>
                <a:cubicBezTo>
                  <a:pt x="17855" y="4156"/>
                  <a:pt x="17873" y="4125"/>
                  <a:pt x="17873" y="4103"/>
                </a:cubicBezTo>
                <a:cubicBezTo>
                  <a:pt x="17873" y="4080"/>
                  <a:pt x="17930" y="3986"/>
                  <a:pt x="18000" y="3894"/>
                </a:cubicBezTo>
                <a:cubicBezTo>
                  <a:pt x="18070" y="3801"/>
                  <a:pt x="18128" y="3740"/>
                  <a:pt x="18128" y="3758"/>
                </a:cubicBezTo>
                <a:cubicBezTo>
                  <a:pt x="18128" y="3776"/>
                  <a:pt x="18161" y="3727"/>
                  <a:pt x="18203" y="3650"/>
                </a:cubicBezTo>
                <a:cubicBezTo>
                  <a:pt x="18307" y="3456"/>
                  <a:pt x="18417" y="3312"/>
                  <a:pt x="18461" y="3312"/>
                </a:cubicBezTo>
                <a:cubicBezTo>
                  <a:pt x="18481" y="3312"/>
                  <a:pt x="18497" y="3286"/>
                  <a:pt x="18497" y="3254"/>
                </a:cubicBezTo>
                <a:cubicBezTo>
                  <a:pt x="18497" y="3206"/>
                  <a:pt x="18729" y="2805"/>
                  <a:pt x="18757" y="2805"/>
                </a:cubicBezTo>
                <a:cubicBezTo>
                  <a:pt x="18762" y="2805"/>
                  <a:pt x="18828" y="2692"/>
                  <a:pt x="18903" y="2553"/>
                </a:cubicBezTo>
                <a:cubicBezTo>
                  <a:pt x="18979" y="2414"/>
                  <a:pt x="19059" y="2300"/>
                  <a:pt x="19081" y="2300"/>
                </a:cubicBezTo>
                <a:cubicBezTo>
                  <a:pt x="19104" y="2300"/>
                  <a:pt x="19122" y="2273"/>
                  <a:pt x="19122" y="2240"/>
                </a:cubicBezTo>
                <a:cubicBezTo>
                  <a:pt x="19122" y="2172"/>
                  <a:pt x="19320" y="1867"/>
                  <a:pt x="19395" y="1819"/>
                </a:cubicBezTo>
                <a:cubicBezTo>
                  <a:pt x="19423" y="1801"/>
                  <a:pt x="19446" y="1761"/>
                  <a:pt x="19446" y="1730"/>
                </a:cubicBezTo>
                <a:cubicBezTo>
                  <a:pt x="19446" y="1629"/>
                  <a:pt x="19653" y="1263"/>
                  <a:pt x="19701" y="1278"/>
                </a:cubicBezTo>
                <a:cubicBezTo>
                  <a:pt x="19736" y="1289"/>
                  <a:pt x="19746" y="1266"/>
                  <a:pt x="19746" y="1179"/>
                </a:cubicBezTo>
                <a:cubicBezTo>
                  <a:pt x="19746" y="1097"/>
                  <a:pt x="19786" y="999"/>
                  <a:pt x="19890" y="820"/>
                </a:cubicBezTo>
                <a:cubicBezTo>
                  <a:pt x="19970" y="685"/>
                  <a:pt x="20041" y="559"/>
                  <a:pt x="20048" y="540"/>
                </a:cubicBezTo>
                <a:cubicBezTo>
                  <a:pt x="20068" y="488"/>
                  <a:pt x="20308" y="137"/>
                  <a:pt x="20324" y="137"/>
                </a:cubicBezTo>
                <a:cubicBezTo>
                  <a:pt x="20346" y="137"/>
                  <a:pt x="20602" y="768"/>
                  <a:pt x="20602" y="823"/>
                </a:cubicBezTo>
                <a:cubicBezTo>
                  <a:pt x="20602" y="851"/>
                  <a:pt x="20617" y="873"/>
                  <a:pt x="20636" y="873"/>
                </a:cubicBezTo>
                <a:cubicBezTo>
                  <a:pt x="20674" y="873"/>
                  <a:pt x="20685" y="752"/>
                  <a:pt x="20649" y="727"/>
                </a:cubicBezTo>
                <a:cubicBezTo>
                  <a:pt x="20613" y="702"/>
                  <a:pt x="20371" y="119"/>
                  <a:pt x="20371" y="55"/>
                </a:cubicBezTo>
                <a:cubicBezTo>
                  <a:pt x="20370" y="16"/>
                  <a:pt x="20362" y="-2"/>
                  <a:pt x="20346" y="0"/>
                </a:cubicBezTo>
                <a:close/>
                <a:moveTo>
                  <a:pt x="20764" y="550"/>
                </a:moveTo>
                <a:cubicBezTo>
                  <a:pt x="20752" y="550"/>
                  <a:pt x="20748" y="582"/>
                  <a:pt x="20755" y="620"/>
                </a:cubicBezTo>
                <a:cubicBezTo>
                  <a:pt x="20763" y="658"/>
                  <a:pt x="20773" y="688"/>
                  <a:pt x="20778" y="688"/>
                </a:cubicBezTo>
                <a:cubicBezTo>
                  <a:pt x="20783" y="688"/>
                  <a:pt x="20787" y="658"/>
                  <a:pt x="20787" y="620"/>
                </a:cubicBezTo>
                <a:cubicBezTo>
                  <a:pt x="20787" y="582"/>
                  <a:pt x="20776" y="550"/>
                  <a:pt x="20764" y="550"/>
                </a:cubicBezTo>
                <a:close/>
                <a:moveTo>
                  <a:pt x="20904" y="559"/>
                </a:moveTo>
                <a:cubicBezTo>
                  <a:pt x="20893" y="553"/>
                  <a:pt x="20882" y="586"/>
                  <a:pt x="20866" y="654"/>
                </a:cubicBezTo>
                <a:cubicBezTo>
                  <a:pt x="20853" y="711"/>
                  <a:pt x="20830" y="753"/>
                  <a:pt x="20815" y="746"/>
                </a:cubicBezTo>
                <a:cubicBezTo>
                  <a:pt x="20784" y="734"/>
                  <a:pt x="20779" y="781"/>
                  <a:pt x="20801" y="892"/>
                </a:cubicBezTo>
                <a:cubicBezTo>
                  <a:pt x="20818" y="982"/>
                  <a:pt x="20856" y="988"/>
                  <a:pt x="20856" y="901"/>
                </a:cubicBezTo>
                <a:cubicBezTo>
                  <a:pt x="20856" y="866"/>
                  <a:pt x="20872" y="812"/>
                  <a:pt x="20890" y="781"/>
                </a:cubicBezTo>
                <a:cubicBezTo>
                  <a:pt x="20919" y="734"/>
                  <a:pt x="20929" y="746"/>
                  <a:pt x="20950" y="854"/>
                </a:cubicBezTo>
                <a:cubicBezTo>
                  <a:pt x="20970" y="958"/>
                  <a:pt x="20979" y="971"/>
                  <a:pt x="20996" y="917"/>
                </a:cubicBezTo>
                <a:cubicBezTo>
                  <a:pt x="21025" y="826"/>
                  <a:pt x="21023" y="768"/>
                  <a:pt x="20993" y="805"/>
                </a:cubicBezTo>
                <a:cubicBezTo>
                  <a:pt x="20980" y="822"/>
                  <a:pt x="20957" y="773"/>
                  <a:pt x="20942" y="693"/>
                </a:cubicBezTo>
                <a:cubicBezTo>
                  <a:pt x="20926" y="608"/>
                  <a:pt x="20915" y="564"/>
                  <a:pt x="20904" y="559"/>
                </a:cubicBezTo>
                <a:close/>
                <a:moveTo>
                  <a:pt x="21046" y="573"/>
                </a:moveTo>
                <a:cubicBezTo>
                  <a:pt x="21044" y="572"/>
                  <a:pt x="21042" y="573"/>
                  <a:pt x="21039" y="576"/>
                </a:cubicBezTo>
                <a:cubicBezTo>
                  <a:pt x="21027" y="591"/>
                  <a:pt x="21018" y="632"/>
                  <a:pt x="21018" y="668"/>
                </a:cubicBezTo>
                <a:cubicBezTo>
                  <a:pt x="21018" y="764"/>
                  <a:pt x="21034" y="750"/>
                  <a:pt x="21048" y="643"/>
                </a:cubicBezTo>
                <a:cubicBezTo>
                  <a:pt x="21053" y="605"/>
                  <a:pt x="21052" y="578"/>
                  <a:pt x="21046" y="573"/>
                </a:cubicBezTo>
                <a:close/>
                <a:moveTo>
                  <a:pt x="21569" y="670"/>
                </a:moveTo>
                <a:cubicBezTo>
                  <a:pt x="21561" y="669"/>
                  <a:pt x="21551" y="673"/>
                  <a:pt x="21538" y="678"/>
                </a:cubicBezTo>
                <a:cubicBezTo>
                  <a:pt x="21493" y="695"/>
                  <a:pt x="21480" y="727"/>
                  <a:pt x="21480" y="832"/>
                </a:cubicBezTo>
                <a:cubicBezTo>
                  <a:pt x="21480" y="943"/>
                  <a:pt x="21490" y="965"/>
                  <a:pt x="21538" y="965"/>
                </a:cubicBezTo>
                <a:cubicBezTo>
                  <a:pt x="21588" y="965"/>
                  <a:pt x="21596" y="945"/>
                  <a:pt x="21596" y="810"/>
                </a:cubicBezTo>
                <a:cubicBezTo>
                  <a:pt x="21596" y="705"/>
                  <a:pt x="21593" y="671"/>
                  <a:pt x="21569" y="670"/>
                </a:cubicBezTo>
                <a:close/>
                <a:moveTo>
                  <a:pt x="21143" y="688"/>
                </a:moveTo>
                <a:cubicBezTo>
                  <a:pt x="21096" y="688"/>
                  <a:pt x="21087" y="712"/>
                  <a:pt x="21087" y="827"/>
                </a:cubicBezTo>
                <a:cubicBezTo>
                  <a:pt x="21087" y="942"/>
                  <a:pt x="21096" y="965"/>
                  <a:pt x="21144" y="965"/>
                </a:cubicBezTo>
                <a:cubicBezTo>
                  <a:pt x="21175" y="965"/>
                  <a:pt x="21207" y="943"/>
                  <a:pt x="21215" y="917"/>
                </a:cubicBezTo>
                <a:cubicBezTo>
                  <a:pt x="21226" y="883"/>
                  <a:pt x="21239" y="883"/>
                  <a:pt x="21260" y="918"/>
                </a:cubicBezTo>
                <a:cubicBezTo>
                  <a:pt x="21283" y="956"/>
                  <a:pt x="21292" y="936"/>
                  <a:pt x="21300" y="828"/>
                </a:cubicBezTo>
                <a:cubicBezTo>
                  <a:pt x="21312" y="669"/>
                  <a:pt x="21302" y="654"/>
                  <a:pt x="21259" y="769"/>
                </a:cubicBezTo>
                <a:cubicBezTo>
                  <a:pt x="21231" y="846"/>
                  <a:pt x="21229" y="846"/>
                  <a:pt x="21214" y="769"/>
                </a:cubicBezTo>
                <a:cubicBezTo>
                  <a:pt x="21205" y="724"/>
                  <a:pt x="21174" y="688"/>
                  <a:pt x="21143" y="688"/>
                </a:cubicBezTo>
                <a:close/>
                <a:moveTo>
                  <a:pt x="95" y="931"/>
                </a:moveTo>
                <a:cubicBezTo>
                  <a:pt x="84" y="927"/>
                  <a:pt x="73" y="939"/>
                  <a:pt x="58" y="963"/>
                </a:cubicBezTo>
                <a:cubicBezTo>
                  <a:pt x="12" y="1039"/>
                  <a:pt x="12" y="1143"/>
                  <a:pt x="59" y="1246"/>
                </a:cubicBezTo>
                <a:cubicBezTo>
                  <a:pt x="101" y="1337"/>
                  <a:pt x="85" y="1424"/>
                  <a:pt x="26" y="1425"/>
                </a:cubicBezTo>
                <a:cubicBezTo>
                  <a:pt x="10" y="1426"/>
                  <a:pt x="1" y="1427"/>
                  <a:pt x="1" y="1434"/>
                </a:cubicBezTo>
                <a:cubicBezTo>
                  <a:pt x="0" y="1440"/>
                  <a:pt x="7" y="1452"/>
                  <a:pt x="22" y="1471"/>
                </a:cubicBezTo>
                <a:cubicBezTo>
                  <a:pt x="41" y="1496"/>
                  <a:pt x="71" y="1506"/>
                  <a:pt x="88" y="1493"/>
                </a:cubicBezTo>
                <a:cubicBezTo>
                  <a:pt x="105" y="1481"/>
                  <a:pt x="128" y="1471"/>
                  <a:pt x="140" y="1471"/>
                </a:cubicBezTo>
                <a:cubicBezTo>
                  <a:pt x="176" y="1471"/>
                  <a:pt x="163" y="1277"/>
                  <a:pt x="123" y="1218"/>
                </a:cubicBezTo>
                <a:cubicBezTo>
                  <a:pt x="78" y="1153"/>
                  <a:pt x="97" y="986"/>
                  <a:pt x="143" y="1037"/>
                </a:cubicBezTo>
                <a:cubicBezTo>
                  <a:pt x="159" y="1055"/>
                  <a:pt x="155" y="1032"/>
                  <a:pt x="133" y="986"/>
                </a:cubicBezTo>
                <a:cubicBezTo>
                  <a:pt x="117" y="952"/>
                  <a:pt x="106" y="934"/>
                  <a:pt x="95" y="931"/>
                </a:cubicBezTo>
                <a:close/>
                <a:moveTo>
                  <a:pt x="512" y="976"/>
                </a:moveTo>
                <a:cubicBezTo>
                  <a:pt x="504" y="977"/>
                  <a:pt x="495" y="981"/>
                  <a:pt x="486" y="987"/>
                </a:cubicBezTo>
                <a:cubicBezTo>
                  <a:pt x="453" y="1008"/>
                  <a:pt x="439" y="1056"/>
                  <a:pt x="439" y="1149"/>
                </a:cubicBezTo>
                <a:cubicBezTo>
                  <a:pt x="439" y="1398"/>
                  <a:pt x="361" y="1353"/>
                  <a:pt x="359" y="1104"/>
                </a:cubicBezTo>
                <a:cubicBezTo>
                  <a:pt x="358" y="1011"/>
                  <a:pt x="346" y="988"/>
                  <a:pt x="299" y="988"/>
                </a:cubicBezTo>
                <a:cubicBezTo>
                  <a:pt x="246" y="988"/>
                  <a:pt x="242" y="1005"/>
                  <a:pt x="236" y="1229"/>
                </a:cubicBezTo>
                <a:cubicBezTo>
                  <a:pt x="231" y="1466"/>
                  <a:pt x="232" y="1471"/>
                  <a:pt x="295" y="1471"/>
                </a:cubicBezTo>
                <a:cubicBezTo>
                  <a:pt x="331" y="1471"/>
                  <a:pt x="372" y="1447"/>
                  <a:pt x="387" y="1418"/>
                </a:cubicBezTo>
                <a:cubicBezTo>
                  <a:pt x="407" y="1377"/>
                  <a:pt x="422" y="1379"/>
                  <a:pt x="448" y="1422"/>
                </a:cubicBezTo>
                <a:cubicBezTo>
                  <a:pt x="467" y="1453"/>
                  <a:pt x="506" y="1471"/>
                  <a:pt x="535" y="1463"/>
                </a:cubicBezTo>
                <a:cubicBezTo>
                  <a:pt x="580" y="1451"/>
                  <a:pt x="590" y="1417"/>
                  <a:pt x="596" y="1260"/>
                </a:cubicBezTo>
                <a:cubicBezTo>
                  <a:pt x="603" y="1073"/>
                  <a:pt x="571" y="968"/>
                  <a:pt x="512" y="976"/>
                </a:cubicBezTo>
                <a:close/>
                <a:moveTo>
                  <a:pt x="1238" y="1056"/>
                </a:moveTo>
                <a:cubicBezTo>
                  <a:pt x="1234" y="1044"/>
                  <a:pt x="1232" y="1104"/>
                  <a:pt x="1232" y="1218"/>
                </a:cubicBezTo>
                <a:cubicBezTo>
                  <a:pt x="1232" y="1370"/>
                  <a:pt x="1236" y="1437"/>
                  <a:pt x="1241" y="1368"/>
                </a:cubicBezTo>
                <a:cubicBezTo>
                  <a:pt x="1246" y="1299"/>
                  <a:pt x="1246" y="1175"/>
                  <a:pt x="1241" y="1092"/>
                </a:cubicBezTo>
                <a:cubicBezTo>
                  <a:pt x="1240" y="1071"/>
                  <a:pt x="1239" y="1060"/>
                  <a:pt x="1238" y="1056"/>
                </a:cubicBezTo>
                <a:close/>
                <a:moveTo>
                  <a:pt x="856" y="1126"/>
                </a:moveTo>
                <a:cubicBezTo>
                  <a:pt x="750" y="1126"/>
                  <a:pt x="746" y="1130"/>
                  <a:pt x="744" y="1261"/>
                </a:cubicBezTo>
                <a:cubicBezTo>
                  <a:pt x="743" y="1336"/>
                  <a:pt x="747" y="1414"/>
                  <a:pt x="753" y="1434"/>
                </a:cubicBezTo>
                <a:cubicBezTo>
                  <a:pt x="760" y="1454"/>
                  <a:pt x="795" y="1471"/>
                  <a:pt x="833" y="1471"/>
                </a:cubicBezTo>
                <a:cubicBezTo>
                  <a:pt x="887" y="1471"/>
                  <a:pt x="901" y="1451"/>
                  <a:pt x="901" y="1371"/>
                </a:cubicBezTo>
                <a:cubicBezTo>
                  <a:pt x="901" y="1316"/>
                  <a:pt x="916" y="1238"/>
                  <a:pt x="934" y="1199"/>
                </a:cubicBezTo>
                <a:cubicBezTo>
                  <a:pt x="963" y="1133"/>
                  <a:pt x="956" y="1126"/>
                  <a:pt x="856" y="1126"/>
                </a:cubicBezTo>
                <a:close/>
                <a:moveTo>
                  <a:pt x="1480" y="1149"/>
                </a:moveTo>
                <a:cubicBezTo>
                  <a:pt x="1443" y="1149"/>
                  <a:pt x="1406" y="1170"/>
                  <a:pt x="1397" y="1197"/>
                </a:cubicBezTo>
                <a:cubicBezTo>
                  <a:pt x="1387" y="1230"/>
                  <a:pt x="1372" y="1228"/>
                  <a:pt x="1350" y="1192"/>
                </a:cubicBezTo>
                <a:cubicBezTo>
                  <a:pt x="1323" y="1147"/>
                  <a:pt x="1317" y="1166"/>
                  <a:pt x="1317" y="1310"/>
                </a:cubicBezTo>
                <a:cubicBezTo>
                  <a:pt x="1317" y="1453"/>
                  <a:pt x="1323" y="1473"/>
                  <a:pt x="1350" y="1428"/>
                </a:cubicBezTo>
                <a:cubicBezTo>
                  <a:pt x="1372" y="1392"/>
                  <a:pt x="1387" y="1390"/>
                  <a:pt x="1397" y="1423"/>
                </a:cubicBezTo>
                <a:cubicBezTo>
                  <a:pt x="1406" y="1450"/>
                  <a:pt x="1443" y="1471"/>
                  <a:pt x="1480" y="1471"/>
                </a:cubicBezTo>
                <a:cubicBezTo>
                  <a:pt x="1543" y="1471"/>
                  <a:pt x="1548" y="1457"/>
                  <a:pt x="1548" y="1310"/>
                </a:cubicBezTo>
                <a:cubicBezTo>
                  <a:pt x="1548" y="1162"/>
                  <a:pt x="1543" y="1149"/>
                  <a:pt x="1480" y="1149"/>
                </a:cubicBezTo>
                <a:close/>
                <a:moveTo>
                  <a:pt x="1636" y="1149"/>
                </a:moveTo>
                <a:cubicBezTo>
                  <a:pt x="1626" y="1149"/>
                  <a:pt x="1618" y="1221"/>
                  <a:pt x="1618" y="1310"/>
                </a:cubicBezTo>
                <a:cubicBezTo>
                  <a:pt x="1618" y="1398"/>
                  <a:pt x="1622" y="1471"/>
                  <a:pt x="1627" y="1471"/>
                </a:cubicBezTo>
                <a:cubicBezTo>
                  <a:pt x="1632" y="1471"/>
                  <a:pt x="1640" y="1398"/>
                  <a:pt x="1645" y="1310"/>
                </a:cubicBezTo>
                <a:cubicBezTo>
                  <a:pt x="1650" y="1221"/>
                  <a:pt x="1646" y="1149"/>
                  <a:pt x="1636" y="1149"/>
                </a:cubicBezTo>
                <a:close/>
                <a:moveTo>
                  <a:pt x="1738" y="1149"/>
                </a:moveTo>
                <a:cubicBezTo>
                  <a:pt x="1728" y="1149"/>
                  <a:pt x="1724" y="1221"/>
                  <a:pt x="1729" y="1310"/>
                </a:cubicBezTo>
                <a:cubicBezTo>
                  <a:pt x="1734" y="1398"/>
                  <a:pt x="1743" y="1471"/>
                  <a:pt x="1747" y="1471"/>
                </a:cubicBezTo>
                <a:cubicBezTo>
                  <a:pt x="1752" y="1471"/>
                  <a:pt x="1756" y="1398"/>
                  <a:pt x="1756" y="1310"/>
                </a:cubicBezTo>
                <a:cubicBezTo>
                  <a:pt x="1756" y="1221"/>
                  <a:pt x="1748" y="1149"/>
                  <a:pt x="1738" y="1149"/>
                </a:cubicBezTo>
                <a:close/>
                <a:moveTo>
                  <a:pt x="1028" y="1234"/>
                </a:moveTo>
                <a:cubicBezTo>
                  <a:pt x="1025" y="1230"/>
                  <a:pt x="1022" y="1266"/>
                  <a:pt x="1022" y="1333"/>
                </a:cubicBezTo>
                <a:cubicBezTo>
                  <a:pt x="1022" y="1421"/>
                  <a:pt x="1027" y="1458"/>
                  <a:pt x="1033" y="1414"/>
                </a:cubicBezTo>
                <a:cubicBezTo>
                  <a:pt x="1038" y="1370"/>
                  <a:pt x="1038" y="1297"/>
                  <a:pt x="1033" y="1253"/>
                </a:cubicBezTo>
                <a:cubicBezTo>
                  <a:pt x="1031" y="1241"/>
                  <a:pt x="1030" y="1235"/>
                  <a:pt x="1028" y="1234"/>
                </a:cubicBezTo>
                <a:close/>
                <a:moveTo>
                  <a:pt x="1986" y="1246"/>
                </a:moveTo>
                <a:cubicBezTo>
                  <a:pt x="1978" y="1246"/>
                  <a:pt x="1968" y="1249"/>
                  <a:pt x="1960" y="1256"/>
                </a:cubicBezTo>
                <a:cubicBezTo>
                  <a:pt x="1942" y="1270"/>
                  <a:pt x="1947" y="1281"/>
                  <a:pt x="1974" y="1283"/>
                </a:cubicBezTo>
                <a:cubicBezTo>
                  <a:pt x="1998" y="1285"/>
                  <a:pt x="2012" y="1274"/>
                  <a:pt x="2005" y="1259"/>
                </a:cubicBezTo>
                <a:cubicBezTo>
                  <a:pt x="2001" y="1251"/>
                  <a:pt x="1994" y="1247"/>
                  <a:pt x="1986" y="1246"/>
                </a:cubicBezTo>
                <a:close/>
                <a:moveTo>
                  <a:pt x="2101" y="1246"/>
                </a:moveTo>
                <a:cubicBezTo>
                  <a:pt x="2093" y="1246"/>
                  <a:pt x="2084" y="1249"/>
                  <a:pt x="2076" y="1256"/>
                </a:cubicBezTo>
                <a:cubicBezTo>
                  <a:pt x="2057" y="1270"/>
                  <a:pt x="2063" y="1281"/>
                  <a:pt x="2090" y="1283"/>
                </a:cubicBezTo>
                <a:cubicBezTo>
                  <a:pt x="2114" y="1285"/>
                  <a:pt x="2128" y="1274"/>
                  <a:pt x="2120" y="1259"/>
                </a:cubicBezTo>
                <a:cubicBezTo>
                  <a:pt x="2116" y="1251"/>
                  <a:pt x="2109" y="1247"/>
                  <a:pt x="2101" y="1246"/>
                </a:cubicBezTo>
                <a:close/>
                <a:moveTo>
                  <a:pt x="2240" y="1246"/>
                </a:moveTo>
                <a:cubicBezTo>
                  <a:pt x="2232" y="1246"/>
                  <a:pt x="2223" y="1249"/>
                  <a:pt x="2215" y="1256"/>
                </a:cubicBezTo>
                <a:cubicBezTo>
                  <a:pt x="2196" y="1270"/>
                  <a:pt x="2202" y="1281"/>
                  <a:pt x="2228" y="1283"/>
                </a:cubicBezTo>
                <a:cubicBezTo>
                  <a:pt x="2253" y="1285"/>
                  <a:pt x="2267" y="1274"/>
                  <a:pt x="2259" y="1259"/>
                </a:cubicBezTo>
                <a:cubicBezTo>
                  <a:pt x="2255" y="1251"/>
                  <a:pt x="2248" y="1247"/>
                  <a:pt x="2240" y="1246"/>
                </a:cubicBezTo>
                <a:close/>
                <a:moveTo>
                  <a:pt x="2379" y="1246"/>
                </a:moveTo>
                <a:cubicBezTo>
                  <a:pt x="2371" y="1246"/>
                  <a:pt x="2362" y="1249"/>
                  <a:pt x="2353" y="1256"/>
                </a:cubicBezTo>
                <a:cubicBezTo>
                  <a:pt x="2335" y="1270"/>
                  <a:pt x="2340" y="1281"/>
                  <a:pt x="2367" y="1283"/>
                </a:cubicBezTo>
                <a:cubicBezTo>
                  <a:pt x="2391" y="1285"/>
                  <a:pt x="2405" y="1274"/>
                  <a:pt x="2398" y="1259"/>
                </a:cubicBezTo>
                <a:cubicBezTo>
                  <a:pt x="2394" y="1251"/>
                  <a:pt x="2387" y="1247"/>
                  <a:pt x="2379" y="1246"/>
                </a:cubicBezTo>
                <a:close/>
                <a:moveTo>
                  <a:pt x="2518" y="1246"/>
                </a:moveTo>
                <a:cubicBezTo>
                  <a:pt x="2510" y="1246"/>
                  <a:pt x="2501" y="1249"/>
                  <a:pt x="2492" y="1256"/>
                </a:cubicBezTo>
                <a:cubicBezTo>
                  <a:pt x="2474" y="1270"/>
                  <a:pt x="2479" y="1281"/>
                  <a:pt x="2506" y="1283"/>
                </a:cubicBezTo>
                <a:cubicBezTo>
                  <a:pt x="2530" y="1285"/>
                  <a:pt x="2544" y="1274"/>
                  <a:pt x="2536" y="1259"/>
                </a:cubicBezTo>
                <a:cubicBezTo>
                  <a:pt x="2532" y="1251"/>
                  <a:pt x="2526" y="1247"/>
                  <a:pt x="2518" y="1246"/>
                </a:cubicBezTo>
                <a:close/>
                <a:moveTo>
                  <a:pt x="2772" y="1246"/>
                </a:moveTo>
                <a:cubicBezTo>
                  <a:pt x="2764" y="1246"/>
                  <a:pt x="2755" y="1249"/>
                  <a:pt x="2746" y="1256"/>
                </a:cubicBezTo>
                <a:cubicBezTo>
                  <a:pt x="2728" y="1270"/>
                  <a:pt x="2733" y="1281"/>
                  <a:pt x="2760" y="1283"/>
                </a:cubicBezTo>
                <a:cubicBezTo>
                  <a:pt x="2785" y="1285"/>
                  <a:pt x="2798" y="1274"/>
                  <a:pt x="2791" y="1259"/>
                </a:cubicBezTo>
                <a:cubicBezTo>
                  <a:pt x="2787" y="1251"/>
                  <a:pt x="2780" y="1247"/>
                  <a:pt x="2772" y="1246"/>
                </a:cubicBezTo>
                <a:close/>
                <a:moveTo>
                  <a:pt x="2911" y="1246"/>
                </a:moveTo>
                <a:cubicBezTo>
                  <a:pt x="2903" y="1246"/>
                  <a:pt x="2894" y="1249"/>
                  <a:pt x="2885" y="1256"/>
                </a:cubicBezTo>
                <a:cubicBezTo>
                  <a:pt x="2867" y="1270"/>
                  <a:pt x="2872" y="1281"/>
                  <a:pt x="2899" y="1283"/>
                </a:cubicBezTo>
                <a:cubicBezTo>
                  <a:pt x="2924" y="1285"/>
                  <a:pt x="2937" y="1274"/>
                  <a:pt x="2929" y="1259"/>
                </a:cubicBezTo>
                <a:cubicBezTo>
                  <a:pt x="2926" y="1251"/>
                  <a:pt x="2919" y="1247"/>
                  <a:pt x="2911" y="1246"/>
                </a:cubicBezTo>
                <a:close/>
                <a:moveTo>
                  <a:pt x="3049" y="1246"/>
                </a:moveTo>
                <a:cubicBezTo>
                  <a:pt x="3041" y="1246"/>
                  <a:pt x="3032" y="1249"/>
                  <a:pt x="3024" y="1256"/>
                </a:cubicBezTo>
                <a:cubicBezTo>
                  <a:pt x="3005" y="1270"/>
                  <a:pt x="3011" y="1281"/>
                  <a:pt x="3038" y="1283"/>
                </a:cubicBezTo>
                <a:cubicBezTo>
                  <a:pt x="3062" y="1285"/>
                  <a:pt x="3076" y="1274"/>
                  <a:pt x="3068" y="1259"/>
                </a:cubicBezTo>
                <a:cubicBezTo>
                  <a:pt x="3064" y="1251"/>
                  <a:pt x="3057" y="1247"/>
                  <a:pt x="3049" y="1246"/>
                </a:cubicBezTo>
                <a:close/>
                <a:moveTo>
                  <a:pt x="3304" y="1246"/>
                </a:moveTo>
                <a:cubicBezTo>
                  <a:pt x="3296" y="1246"/>
                  <a:pt x="3287" y="1249"/>
                  <a:pt x="3278" y="1256"/>
                </a:cubicBezTo>
                <a:cubicBezTo>
                  <a:pt x="3260" y="1270"/>
                  <a:pt x="3265" y="1281"/>
                  <a:pt x="3292" y="1283"/>
                </a:cubicBezTo>
                <a:cubicBezTo>
                  <a:pt x="3317" y="1285"/>
                  <a:pt x="3330" y="1274"/>
                  <a:pt x="3322" y="1259"/>
                </a:cubicBezTo>
                <a:cubicBezTo>
                  <a:pt x="3319" y="1251"/>
                  <a:pt x="3312" y="1247"/>
                  <a:pt x="3304" y="1246"/>
                </a:cubicBezTo>
                <a:close/>
                <a:moveTo>
                  <a:pt x="3443" y="1246"/>
                </a:moveTo>
                <a:cubicBezTo>
                  <a:pt x="3434" y="1246"/>
                  <a:pt x="3425" y="1249"/>
                  <a:pt x="3417" y="1256"/>
                </a:cubicBezTo>
                <a:cubicBezTo>
                  <a:pt x="3399" y="1270"/>
                  <a:pt x="3404" y="1281"/>
                  <a:pt x="3431" y="1283"/>
                </a:cubicBezTo>
                <a:cubicBezTo>
                  <a:pt x="3455" y="1285"/>
                  <a:pt x="3469" y="1274"/>
                  <a:pt x="3461" y="1259"/>
                </a:cubicBezTo>
                <a:cubicBezTo>
                  <a:pt x="3457" y="1251"/>
                  <a:pt x="3451" y="1247"/>
                  <a:pt x="3443" y="1246"/>
                </a:cubicBezTo>
                <a:close/>
                <a:moveTo>
                  <a:pt x="3581" y="1246"/>
                </a:moveTo>
                <a:cubicBezTo>
                  <a:pt x="3573" y="1246"/>
                  <a:pt x="3564" y="1249"/>
                  <a:pt x="3556" y="1256"/>
                </a:cubicBezTo>
                <a:cubicBezTo>
                  <a:pt x="3537" y="1270"/>
                  <a:pt x="3543" y="1281"/>
                  <a:pt x="3570" y="1283"/>
                </a:cubicBezTo>
                <a:cubicBezTo>
                  <a:pt x="3594" y="1285"/>
                  <a:pt x="3608" y="1274"/>
                  <a:pt x="3600" y="1259"/>
                </a:cubicBezTo>
                <a:cubicBezTo>
                  <a:pt x="3596" y="1251"/>
                  <a:pt x="3589" y="1247"/>
                  <a:pt x="3581" y="1246"/>
                </a:cubicBezTo>
                <a:close/>
                <a:moveTo>
                  <a:pt x="3720" y="1246"/>
                </a:moveTo>
                <a:cubicBezTo>
                  <a:pt x="3712" y="1246"/>
                  <a:pt x="3703" y="1249"/>
                  <a:pt x="3694" y="1256"/>
                </a:cubicBezTo>
                <a:cubicBezTo>
                  <a:pt x="3676" y="1270"/>
                  <a:pt x="3682" y="1281"/>
                  <a:pt x="3709" y="1283"/>
                </a:cubicBezTo>
                <a:cubicBezTo>
                  <a:pt x="3733" y="1285"/>
                  <a:pt x="3746" y="1274"/>
                  <a:pt x="3739" y="1259"/>
                </a:cubicBezTo>
                <a:cubicBezTo>
                  <a:pt x="3735" y="1251"/>
                  <a:pt x="3728" y="1247"/>
                  <a:pt x="3720" y="1246"/>
                </a:cubicBezTo>
                <a:close/>
                <a:moveTo>
                  <a:pt x="3836" y="1246"/>
                </a:moveTo>
                <a:cubicBezTo>
                  <a:pt x="3828" y="1246"/>
                  <a:pt x="3818" y="1249"/>
                  <a:pt x="3810" y="1256"/>
                </a:cubicBezTo>
                <a:cubicBezTo>
                  <a:pt x="3792" y="1270"/>
                  <a:pt x="3797" y="1281"/>
                  <a:pt x="3824" y="1283"/>
                </a:cubicBezTo>
                <a:cubicBezTo>
                  <a:pt x="3848" y="1285"/>
                  <a:pt x="3862" y="1274"/>
                  <a:pt x="3854" y="1259"/>
                </a:cubicBezTo>
                <a:cubicBezTo>
                  <a:pt x="3850" y="1251"/>
                  <a:pt x="3844" y="1247"/>
                  <a:pt x="3836" y="1246"/>
                </a:cubicBezTo>
                <a:close/>
                <a:moveTo>
                  <a:pt x="3974" y="1246"/>
                </a:moveTo>
                <a:cubicBezTo>
                  <a:pt x="3966" y="1246"/>
                  <a:pt x="3957" y="1249"/>
                  <a:pt x="3949" y="1256"/>
                </a:cubicBezTo>
                <a:cubicBezTo>
                  <a:pt x="3930" y="1270"/>
                  <a:pt x="3936" y="1281"/>
                  <a:pt x="3963" y="1283"/>
                </a:cubicBezTo>
                <a:cubicBezTo>
                  <a:pt x="3987" y="1285"/>
                  <a:pt x="4001" y="1274"/>
                  <a:pt x="3993" y="1259"/>
                </a:cubicBezTo>
                <a:cubicBezTo>
                  <a:pt x="3989" y="1251"/>
                  <a:pt x="3982" y="1247"/>
                  <a:pt x="3974" y="1246"/>
                </a:cubicBezTo>
                <a:close/>
                <a:moveTo>
                  <a:pt x="4113" y="1246"/>
                </a:moveTo>
                <a:cubicBezTo>
                  <a:pt x="4105" y="1246"/>
                  <a:pt x="4096" y="1249"/>
                  <a:pt x="4087" y="1256"/>
                </a:cubicBezTo>
                <a:cubicBezTo>
                  <a:pt x="4069" y="1270"/>
                  <a:pt x="4075" y="1281"/>
                  <a:pt x="4102" y="1283"/>
                </a:cubicBezTo>
                <a:cubicBezTo>
                  <a:pt x="4126" y="1285"/>
                  <a:pt x="4140" y="1274"/>
                  <a:pt x="4132" y="1259"/>
                </a:cubicBezTo>
                <a:cubicBezTo>
                  <a:pt x="4128" y="1251"/>
                  <a:pt x="4121" y="1247"/>
                  <a:pt x="4113" y="1246"/>
                </a:cubicBezTo>
                <a:close/>
                <a:moveTo>
                  <a:pt x="4252" y="1246"/>
                </a:moveTo>
                <a:cubicBezTo>
                  <a:pt x="4244" y="1246"/>
                  <a:pt x="4235" y="1249"/>
                  <a:pt x="4226" y="1256"/>
                </a:cubicBezTo>
                <a:cubicBezTo>
                  <a:pt x="4208" y="1270"/>
                  <a:pt x="4213" y="1281"/>
                  <a:pt x="4240" y="1283"/>
                </a:cubicBezTo>
                <a:cubicBezTo>
                  <a:pt x="4265" y="1285"/>
                  <a:pt x="4278" y="1274"/>
                  <a:pt x="4271" y="1259"/>
                </a:cubicBezTo>
                <a:cubicBezTo>
                  <a:pt x="4267" y="1251"/>
                  <a:pt x="4260" y="1247"/>
                  <a:pt x="4252" y="1246"/>
                </a:cubicBezTo>
                <a:close/>
                <a:moveTo>
                  <a:pt x="4506" y="1246"/>
                </a:moveTo>
                <a:cubicBezTo>
                  <a:pt x="4498" y="1246"/>
                  <a:pt x="4489" y="1249"/>
                  <a:pt x="4481" y="1256"/>
                </a:cubicBezTo>
                <a:cubicBezTo>
                  <a:pt x="4462" y="1270"/>
                  <a:pt x="4468" y="1281"/>
                  <a:pt x="4495" y="1283"/>
                </a:cubicBezTo>
                <a:cubicBezTo>
                  <a:pt x="4519" y="1285"/>
                  <a:pt x="4533" y="1274"/>
                  <a:pt x="4525" y="1259"/>
                </a:cubicBezTo>
                <a:cubicBezTo>
                  <a:pt x="4521" y="1251"/>
                  <a:pt x="4514" y="1247"/>
                  <a:pt x="4506" y="1246"/>
                </a:cubicBezTo>
                <a:close/>
                <a:moveTo>
                  <a:pt x="4645" y="1246"/>
                </a:moveTo>
                <a:cubicBezTo>
                  <a:pt x="4637" y="1246"/>
                  <a:pt x="4628" y="1249"/>
                  <a:pt x="4619" y="1256"/>
                </a:cubicBezTo>
                <a:cubicBezTo>
                  <a:pt x="4601" y="1270"/>
                  <a:pt x="4606" y="1281"/>
                  <a:pt x="4633" y="1283"/>
                </a:cubicBezTo>
                <a:cubicBezTo>
                  <a:pt x="4658" y="1285"/>
                  <a:pt x="4671" y="1274"/>
                  <a:pt x="4664" y="1259"/>
                </a:cubicBezTo>
                <a:cubicBezTo>
                  <a:pt x="4660" y="1251"/>
                  <a:pt x="4653" y="1247"/>
                  <a:pt x="4645" y="1246"/>
                </a:cubicBezTo>
                <a:close/>
                <a:moveTo>
                  <a:pt x="4784" y="1246"/>
                </a:moveTo>
                <a:cubicBezTo>
                  <a:pt x="4776" y="1246"/>
                  <a:pt x="4766" y="1249"/>
                  <a:pt x="4758" y="1256"/>
                </a:cubicBezTo>
                <a:cubicBezTo>
                  <a:pt x="4740" y="1270"/>
                  <a:pt x="4745" y="1281"/>
                  <a:pt x="4772" y="1283"/>
                </a:cubicBezTo>
                <a:cubicBezTo>
                  <a:pt x="4796" y="1285"/>
                  <a:pt x="4810" y="1274"/>
                  <a:pt x="4802" y="1259"/>
                </a:cubicBezTo>
                <a:cubicBezTo>
                  <a:pt x="4798" y="1251"/>
                  <a:pt x="4792" y="1247"/>
                  <a:pt x="4784" y="1246"/>
                </a:cubicBezTo>
                <a:close/>
                <a:moveTo>
                  <a:pt x="4922" y="1246"/>
                </a:moveTo>
                <a:cubicBezTo>
                  <a:pt x="4914" y="1246"/>
                  <a:pt x="4905" y="1249"/>
                  <a:pt x="4897" y="1256"/>
                </a:cubicBezTo>
                <a:cubicBezTo>
                  <a:pt x="4878" y="1270"/>
                  <a:pt x="4884" y="1281"/>
                  <a:pt x="4911" y="1283"/>
                </a:cubicBezTo>
                <a:cubicBezTo>
                  <a:pt x="4935" y="1285"/>
                  <a:pt x="4949" y="1274"/>
                  <a:pt x="4941" y="1259"/>
                </a:cubicBezTo>
                <a:cubicBezTo>
                  <a:pt x="4937" y="1251"/>
                  <a:pt x="4930" y="1247"/>
                  <a:pt x="4922" y="1246"/>
                </a:cubicBezTo>
                <a:close/>
                <a:moveTo>
                  <a:pt x="5038" y="1246"/>
                </a:moveTo>
                <a:cubicBezTo>
                  <a:pt x="5030" y="1246"/>
                  <a:pt x="5021" y="1249"/>
                  <a:pt x="5013" y="1256"/>
                </a:cubicBezTo>
                <a:cubicBezTo>
                  <a:pt x="4994" y="1270"/>
                  <a:pt x="5000" y="1281"/>
                  <a:pt x="5026" y="1283"/>
                </a:cubicBezTo>
                <a:cubicBezTo>
                  <a:pt x="5051" y="1285"/>
                  <a:pt x="5064" y="1274"/>
                  <a:pt x="5057" y="1259"/>
                </a:cubicBezTo>
                <a:cubicBezTo>
                  <a:pt x="5053" y="1251"/>
                  <a:pt x="5046" y="1247"/>
                  <a:pt x="5038" y="1246"/>
                </a:cubicBezTo>
                <a:close/>
                <a:moveTo>
                  <a:pt x="5177" y="1246"/>
                </a:moveTo>
                <a:cubicBezTo>
                  <a:pt x="5169" y="1246"/>
                  <a:pt x="5159" y="1249"/>
                  <a:pt x="5151" y="1256"/>
                </a:cubicBezTo>
                <a:cubicBezTo>
                  <a:pt x="5133" y="1270"/>
                  <a:pt x="5138" y="1281"/>
                  <a:pt x="5165" y="1283"/>
                </a:cubicBezTo>
                <a:cubicBezTo>
                  <a:pt x="5189" y="1285"/>
                  <a:pt x="5203" y="1274"/>
                  <a:pt x="5196" y="1259"/>
                </a:cubicBezTo>
                <a:cubicBezTo>
                  <a:pt x="5192" y="1251"/>
                  <a:pt x="5185" y="1247"/>
                  <a:pt x="5177" y="1246"/>
                </a:cubicBezTo>
                <a:close/>
                <a:moveTo>
                  <a:pt x="5315" y="1246"/>
                </a:moveTo>
                <a:cubicBezTo>
                  <a:pt x="5307" y="1246"/>
                  <a:pt x="5298" y="1249"/>
                  <a:pt x="5290" y="1256"/>
                </a:cubicBezTo>
                <a:cubicBezTo>
                  <a:pt x="5271" y="1270"/>
                  <a:pt x="5277" y="1281"/>
                  <a:pt x="5304" y="1283"/>
                </a:cubicBezTo>
                <a:cubicBezTo>
                  <a:pt x="5328" y="1285"/>
                  <a:pt x="5342" y="1274"/>
                  <a:pt x="5334" y="1259"/>
                </a:cubicBezTo>
                <a:cubicBezTo>
                  <a:pt x="5330" y="1251"/>
                  <a:pt x="5323" y="1247"/>
                  <a:pt x="5315" y="1246"/>
                </a:cubicBezTo>
                <a:close/>
                <a:moveTo>
                  <a:pt x="5454" y="1246"/>
                </a:moveTo>
                <a:cubicBezTo>
                  <a:pt x="5446" y="1246"/>
                  <a:pt x="5437" y="1249"/>
                  <a:pt x="5429" y="1256"/>
                </a:cubicBezTo>
                <a:cubicBezTo>
                  <a:pt x="5410" y="1270"/>
                  <a:pt x="5416" y="1281"/>
                  <a:pt x="5443" y="1283"/>
                </a:cubicBezTo>
                <a:cubicBezTo>
                  <a:pt x="5467" y="1285"/>
                  <a:pt x="5481" y="1274"/>
                  <a:pt x="5473" y="1259"/>
                </a:cubicBezTo>
                <a:cubicBezTo>
                  <a:pt x="5469" y="1251"/>
                  <a:pt x="5462" y="1247"/>
                  <a:pt x="5454" y="1246"/>
                </a:cubicBezTo>
                <a:close/>
                <a:moveTo>
                  <a:pt x="5708" y="1246"/>
                </a:moveTo>
                <a:cubicBezTo>
                  <a:pt x="5700" y="1246"/>
                  <a:pt x="5691" y="1249"/>
                  <a:pt x="5683" y="1256"/>
                </a:cubicBezTo>
                <a:cubicBezTo>
                  <a:pt x="5664" y="1270"/>
                  <a:pt x="5670" y="1281"/>
                  <a:pt x="5697" y="1283"/>
                </a:cubicBezTo>
                <a:cubicBezTo>
                  <a:pt x="5721" y="1285"/>
                  <a:pt x="5735" y="1274"/>
                  <a:pt x="5727" y="1259"/>
                </a:cubicBezTo>
                <a:cubicBezTo>
                  <a:pt x="5724" y="1251"/>
                  <a:pt x="5716" y="1247"/>
                  <a:pt x="5708" y="1246"/>
                </a:cubicBezTo>
                <a:close/>
                <a:moveTo>
                  <a:pt x="5847" y="1246"/>
                </a:moveTo>
                <a:cubicBezTo>
                  <a:pt x="5839" y="1246"/>
                  <a:pt x="5830" y="1249"/>
                  <a:pt x="5822" y="1256"/>
                </a:cubicBezTo>
                <a:cubicBezTo>
                  <a:pt x="5803" y="1270"/>
                  <a:pt x="5809" y="1281"/>
                  <a:pt x="5836" y="1283"/>
                </a:cubicBezTo>
                <a:cubicBezTo>
                  <a:pt x="5860" y="1285"/>
                  <a:pt x="5874" y="1274"/>
                  <a:pt x="5866" y="1259"/>
                </a:cubicBezTo>
                <a:cubicBezTo>
                  <a:pt x="5862" y="1251"/>
                  <a:pt x="5855" y="1247"/>
                  <a:pt x="5847" y="1246"/>
                </a:cubicBezTo>
                <a:close/>
                <a:moveTo>
                  <a:pt x="5986" y="1246"/>
                </a:moveTo>
                <a:cubicBezTo>
                  <a:pt x="5978" y="1246"/>
                  <a:pt x="5969" y="1249"/>
                  <a:pt x="5961" y="1256"/>
                </a:cubicBezTo>
                <a:cubicBezTo>
                  <a:pt x="5942" y="1270"/>
                  <a:pt x="5948" y="1281"/>
                  <a:pt x="5974" y="1283"/>
                </a:cubicBezTo>
                <a:cubicBezTo>
                  <a:pt x="5999" y="1285"/>
                  <a:pt x="6012" y="1274"/>
                  <a:pt x="6005" y="1259"/>
                </a:cubicBezTo>
                <a:cubicBezTo>
                  <a:pt x="6001" y="1251"/>
                  <a:pt x="5994" y="1247"/>
                  <a:pt x="5986" y="1246"/>
                </a:cubicBezTo>
                <a:close/>
                <a:moveTo>
                  <a:pt x="6241" y="1246"/>
                </a:moveTo>
                <a:cubicBezTo>
                  <a:pt x="6232" y="1246"/>
                  <a:pt x="6223" y="1249"/>
                  <a:pt x="6215" y="1256"/>
                </a:cubicBezTo>
                <a:cubicBezTo>
                  <a:pt x="6197" y="1270"/>
                  <a:pt x="6202" y="1281"/>
                  <a:pt x="6229" y="1283"/>
                </a:cubicBezTo>
                <a:cubicBezTo>
                  <a:pt x="6253" y="1285"/>
                  <a:pt x="6267" y="1274"/>
                  <a:pt x="6259" y="1259"/>
                </a:cubicBezTo>
                <a:cubicBezTo>
                  <a:pt x="6255" y="1251"/>
                  <a:pt x="6249" y="1247"/>
                  <a:pt x="6241" y="1246"/>
                </a:cubicBezTo>
                <a:close/>
                <a:moveTo>
                  <a:pt x="6379" y="1246"/>
                </a:moveTo>
                <a:cubicBezTo>
                  <a:pt x="6371" y="1246"/>
                  <a:pt x="6362" y="1249"/>
                  <a:pt x="6354" y="1256"/>
                </a:cubicBezTo>
                <a:cubicBezTo>
                  <a:pt x="6335" y="1270"/>
                  <a:pt x="6341" y="1281"/>
                  <a:pt x="6368" y="1283"/>
                </a:cubicBezTo>
                <a:cubicBezTo>
                  <a:pt x="6392" y="1285"/>
                  <a:pt x="6405" y="1274"/>
                  <a:pt x="6398" y="1259"/>
                </a:cubicBezTo>
                <a:cubicBezTo>
                  <a:pt x="6394" y="1251"/>
                  <a:pt x="6387" y="1247"/>
                  <a:pt x="6379" y="1246"/>
                </a:cubicBezTo>
                <a:close/>
                <a:moveTo>
                  <a:pt x="6518" y="1246"/>
                </a:moveTo>
                <a:cubicBezTo>
                  <a:pt x="6510" y="1246"/>
                  <a:pt x="6501" y="1249"/>
                  <a:pt x="6492" y="1256"/>
                </a:cubicBezTo>
                <a:cubicBezTo>
                  <a:pt x="6474" y="1270"/>
                  <a:pt x="6479" y="1281"/>
                  <a:pt x="6506" y="1283"/>
                </a:cubicBezTo>
                <a:cubicBezTo>
                  <a:pt x="6531" y="1285"/>
                  <a:pt x="6544" y="1274"/>
                  <a:pt x="6537" y="1259"/>
                </a:cubicBezTo>
                <a:cubicBezTo>
                  <a:pt x="6533" y="1251"/>
                  <a:pt x="6526" y="1247"/>
                  <a:pt x="6518" y="1246"/>
                </a:cubicBezTo>
                <a:close/>
                <a:moveTo>
                  <a:pt x="6656" y="1246"/>
                </a:moveTo>
                <a:cubicBezTo>
                  <a:pt x="6648" y="1246"/>
                  <a:pt x="6639" y="1249"/>
                  <a:pt x="6631" y="1256"/>
                </a:cubicBezTo>
                <a:cubicBezTo>
                  <a:pt x="6612" y="1270"/>
                  <a:pt x="6618" y="1281"/>
                  <a:pt x="6645" y="1283"/>
                </a:cubicBezTo>
                <a:cubicBezTo>
                  <a:pt x="6669" y="1285"/>
                  <a:pt x="6683" y="1274"/>
                  <a:pt x="6675" y="1259"/>
                </a:cubicBezTo>
                <a:cubicBezTo>
                  <a:pt x="6672" y="1251"/>
                  <a:pt x="6664" y="1247"/>
                  <a:pt x="6656" y="1246"/>
                </a:cubicBezTo>
                <a:close/>
                <a:moveTo>
                  <a:pt x="6772" y="1246"/>
                </a:moveTo>
                <a:cubicBezTo>
                  <a:pt x="6764" y="1246"/>
                  <a:pt x="6755" y="1249"/>
                  <a:pt x="6747" y="1256"/>
                </a:cubicBezTo>
                <a:cubicBezTo>
                  <a:pt x="6728" y="1270"/>
                  <a:pt x="6734" y="1281"/>
                  <a:pt x="6761" y="1283"/>
                </a:cubicBezTo>
                <a:cubicBezTo>
                  <a:pt x="6785" y="1285"/>
                  <a:pt x="6799" y="1274"/>
                  <a:pt x="6791" y="1259"/>
                </a:cubicBezTo>
                <a:cubicBezTo>
                  <a:pt x="6787" y="1251"/>
                  <a:pt x="6780" y="1247"/>
                  <a:pt x="6772" y="1246"/>
                </a:cubicBezTo>
                <a:close/>
                <a:moveTo>
                  <a:pt x="6911" y="1246"/>
                </a:moveTo>
                <a:cubicBezTo>
                  <a:pt x="6903" y="1246"/>
                  <a:pt x="6894" y="1249"/>
                  <a:pt x="6885" y="1256"/>
                </a:cubicBezTo>
                <a:cubicBezTo>
                  <a:pt x="6867" y="1270"/>
                  <a:pt x="6872" y="1281"/>
                  <a:pt x="6899" y="1283"/>
                </a:cubicBezTo>
                <a:cubicBezTo>
                  <a:pt x="6924" y="1285"/>
                  <a:pt x="6938" y="1274"/>
                  <a:pt x="6930" y="1259"/>
                </a:cubicBezTo>
                <a:cubicBezTo>
                  <a:pt x="6926" y="1251"/>
                  <a:pt x="6919" y="1247"/>
                  <a:pt x="6911" y="1246"/>
                </a:cubicBezTo>
                <a:close/>
                <a:moveTo>
                  <a:pt x="7050" y="1246"/>
                </a:moveTo>
                <a:cubicBezTo>
                  <a:pt x="7041" y="1246"/>
                  <a:pt x="7032" y="1249"/>
                  <a:pt x="7024" y="1256"/>
                </a:cubicBezTo>
                <a:cubicBezTo>
                  <a:pt x="7006" y="1270"/>
                  <a:pt x="7011" y="1281"/>
                  <a:pt x="7038" y="1283"/>
                </a:cubicBezTo>
                <a:cubicBezTo>
                  <a:pt x="7063" y="1285"/>
                  <a:pt x="7076" y="1274"/>
                  <a:pt x="7069" y="1259"/>
                </a:cubicBezTo>
                <a:cubicBezTo>
                  <a:pt x="7065" y="1251"/>
                  <a:pt x="7058" y="1247"/>
                  <a:pt x="7050" y="1246"/>
                </a:cubicBezTo>
                <a:close/>
                <a:moveTo>
                  <a:pt x="7189" y="1246"/>
                </a:moveTo>
                <a:cubicBezTo>
                  <a:pt x="7181" y="1246"/>
                  <a:pt x="7171" y="1249"/>
                  <a:pt x="7163" y="1256"/>
                </a:cubicBezTo>
                <a:cubicBezTo>
                  <a:pt x="7145" y="1270"/>
                  <a:pt x="7150" y="1281"/>
                  <a:pt x="7177" y="1283"/>
                </a:cubicBezTo>
                <a:cubicBezTo>
                  <a:pt x="7201" y="1285"/>
                  <a:pt x="7215" y="1274"/>
                  <a:pt x="7207" y="1259"/>
                </a:cubicBezTo>
                <a:cubicBezTo>
                  <a:pt x="7203" y="1251"/>
                  <a:pt x="7197" y="1247"/>
                  <a:pt x="7189" y="1246"/>
                </a:cubicBezTo>
                <a:close/>
                <a:moveTo>
                  <a:pt x="7443" y="1246"/>
                </a:moveTo>
                <a:cubicBezTo>
                  <a:pt x="7435" y="1246"/>
                  <a:pt x="7426" y="1249"/>
                  <a:pt x="7417" y="1256"/>
                </a:cubicBezTo>
                <a:cubicBezTo>
                  <a:pt x="7399" y="1270"/>
                  <a:pt x="7404" y="1281"/>
                  <a:pt x="7431" y="1283"/>
                </a:cubicBezTo>
                <a:cubicBezTo>
                  <a:pt x="7456" y="1285"/>
                  <a:pt x="7469" y="1274"/>
                  <a:pt x="7462" y="1259"/>
                </a:cubicBezTo>
                <a:cubicBezTo>
                  <a:pt x="7458" y="1251"/>
                  <a:pt x="7451" y="1247"/>
                  <a:pt x="7443" y="1246"/>
                </a:cubicBezTo>
                <a:close/>
                <a:moveTo>
                  <a:pt x="7582" y="1246"/>
                </a:moveTo>
                <a:cubicBezTo>
                  <a:pt x="7574" y="1246"/>
                  <a:pt x="7564" y="1249"/>
                  <a:pt x="7556" y="1256"/>
                </a:cubicBezTo>
                <a:cubicBezTo>
                  <a:pt x="7538" y="1270"/>
                  <a:pt x="7543" y="1281"/>
                  <a:pt x="7570" y="1283"/>
                </a:cubicBezTo>
                <a:cubicBezTo>
                  <a:pt x="7594" y="1285"/>
                  <a:pt x="7608" y="1274"/>
                  <a:pt x="7600" y="1259"/>
                </a:cubicBezTo>
                <a:cubicBezTo>
                  <a:pt x="7596" y="1251"/>
                  <a:pt x="7590" y="1247"/>
                  <a:pt x="7582" y="1246"/>
                </a:cubicBezTo>
                <a:close/>
                <a:moveTo>
                  <a:pt x="7720" y="1246"/>
                </a:moveTo>
                <a:cubicBezTo>
                  <a:pt x="7712" y="1246"/>
                  <a:pt x="7703" y="1249"/>
                  <a:pt x="7695" y="1256"/>
                </a:cubicBezTo>
                <a:cubicBezTo>
                  <a:pt x="7676" y="1270"/>
                  <a:pt x="7682" y="1281"/>
                  <a:pt x="7709" y="1283"/>
                </a:cubicBezTo>
                <a:cubicBezTo>
                  <a:pt x="7733" y="1285"/>
                  <a:pt x="7747" y="1274"/>
                  <a:pt x="7739" y="1259"/>
                </a:cubicBezTo>
                <a:cubicBezTo>
                  <a:pt x="7735" y="1251"/>
                  <a:pt x="7728" y="1247"/>
                  <a:pt x="7720" y="1246"/>
                </a:cubicBezTo>
                <a:close/>
                <a:moveTo>
                  <a:pt x="7859" y="1246"/>
                </a:moveTo>
                <a:cubicBezTo>
                  <a:pt x="7851" y="1246"/>
                  <a:pt x="7842" y="1249"/>
                  <a:pt x="7833" y="1256"/>
                </a:cubicBezTo>
                <a:cubicBezTo>
                  <a:pt x="7815" y="1270"/>
                  <a:pt x="7820" y="1281"/>
                  <a:pt x="7847" y="1283"/>
                </a:cubicBezTo>
                <a:cubicBezTo>
                  <a:pt x="7872" y="1285"/>
                  <a:pt x="7886" y="1274"/>
                  <a:pt x="7878" y="1259"/>
                </a:cubicBezTo>
                <a:cubicBezTo>
                  <a:pt x="7874" y="1251"/>
                  <a:pt x="7867" y="1247"/>
                  <a:pt x="7859" y="1246"/>
                </a:cubicBezTo>
                <a:close/>
                <a:moveTo>
                  <a:pt x="7975" y="1246"/>
                </a:moveTo>
                <a:cubicBezTo>
                  <a:pt x="7967" y="1246"/>
                  <a:pt x="7957" y="1249"/>
                  <a:pt x="7949" y="1256"/>
                </a:cubicBezTo>
                <a:cubicBezTo>
                  <a:pt x="7931" y="1270"/>
                  <a:pt x="7936" y="1281"/>
                  <a:pt x="7963" y="1283"/>
                </a:cubicBezTo>
                <a:cubicBezTo>
                  <a:pt x="7987" y="1285"/>
                  <a:pt x="8001" y="1274"/>
                  <a:pt x="7993" y="1259"/>
                </a:cubicBezTo>
                <a:cubicBezTo>
                  <a:pt x="7989" y="1251"/>
                  <a:pt x="7983" y="1247"/>
                  <a:pt x="7975" y="1246"/>
                </a:cubicBezTo>
                <a:close/>
                <a:moveTo>
                  <a:pt x="8113" y="1246"/>
                </a:moveTo>
                <a:cubicBezTo>
                  <a:pt x="8105" y="1246"/>
                  <a:pt x="8096" y="1249"/>
                  <a:pt x="8088" y="1256"/>
                </a:cubicBezTo>
                <a:cubicBezTo>
                  <a:pt x="8069" y="1270"/>
                  <a:pt x="8075" y="1281"/>
                  <a:pt x="8102" y="1283"/>
                </a:cubicBezTo>
                <a:cubicBezTo>
                  <a:pt x="8126" y="1285"/>
                  <a:pt x="8140" y="1274"/>
                  <a:pt x="8132" y="1259"/>
                </a:cubicBezTo>
                <a:cubicBezTo>
                  <a:pt x="8128" y="1251"/>
                  <a:pt x="8121" y="1247"/>
                  <a:pt x="8113" y="1246"/>
                </a:cubicBezTo>
                <a:close/>
                <a:moveTo>
                  <a:pt x="8252" y="1246"/>
                </a:moveTo>
                <a:cubicBezTo>
                  <a:pt x="8244" y="1246"/>
                  <a:pt x="8235" y="1249"/>
                  <a:pt x="8226" y="1256"/>
                </a:cubicBezTo>
                <a:cubicBezTo>
                  <a:pt x="8208" y="1270"/>
                  <a:pt x="8213" y="1281"/>
                  <a:pt x="8240" y="1283"/>
                </a:cubicBezTo>
                <a:cubicBezTo>
                  <a:pt x="8265" y="1285"/>
                  <a:pt x="8279" y="1274"/>
                  <a:pt x="8271" y="1259"/>
                </a:cubicBezTo>
                <a:cubicBezTo>
                  <a:pt x="8267" y="1251"/>
                  <a:pt x="8260" y="1247"/>
                  <a:pt x="8252" y="1246"/>
                </a:cubicBezTo>
                <a:close/>
                <a:moveTo>
                  <a:pt x="8391" y="1246"/>
                </a:moveTo>
                <a:cubicBezTo>
                  <a:pt x="8383" y="1246"/>
                  <a:pt x="8374" y="1249"/>
                  <a:pt x="8365" y="1256"/>
                </a:cubicBezTo>
                <a:cubicBezTo>
                  <a:pt x="8347" y="1270"/>
                  <a:pt x="8352" y="1281"/>
                  <a:pt x="8379" y="1283"/>
                </a:cubicBezTo>
                <a:cubicBezTo>
                  <a:pt x="8404" y="1285"/>
                  <a:pt x="8417" y="1274"/>
                  <a:pt x="8410" y="1259"/>
                </a:cubicBezTo>
                <a:cubicBezTo>
                  <a:pt x="8406" y="1251"/>
                  <a:pt x="8399" y="1247"/>
                  <a:pt x="8391" y="1246"/>
                </a:cubicBezTo>
                <a:close/>
                <a:moveTo>
                  <a:pt x="8645" y="1246"/>
                </a:moveTo>
                <a:cubicBezTo>
                  <a:pt x="8637" y="1246"/>
                  <a:pt x="8628" y="1249"/>
                  <a:pt x="8620" y="1256"/>
                </a:cubicBezTo>
                <a:cubicBezTo>
                  <a:pt x="8601" y="1270"/>
                  <a:pt x="8607" y="1281"/>
                  <a:pt x="8633" y="1283"/>
                </a:cubicBezTo>
                <a:cubicBezTo>
                  <a:pt x="8658" y="1285"/>
                  <a:pt x="8672" y="1274"/>
                  <a:pt x="8664" y="1259"/>
                </a:cubicBezTo>
                <a:cubicBezTo>
                  <a:pt x="8660" y="1251"/>
                  <a:pt x="8653" y="1247"/>
                  <a:pt x="8645" y="1246"/>
                </a:cubicBezTo>
                <a:close/>
                <a:moveTo>
                  <a:pt x="8784" y="1246"/>
                </a:moveTo>
                <a:cubicBezTo>
                  <a:pt x="8776" y="1246"/>
                  <a:pt x="8767" y="1249"/>
                  <a:pt x="8759" y="1256"/>
                </a:cubicBezTo>
                <a:cubicBezTo>
                  <a:pt x="8740" y="1270"/>
                  <a:pt x="8746" y="1281"/>
                  <a:pt x="8772" y="1283"/>
                </a:cubicBezTo>
                <a:cubicBezTo>
                  <a:pt x="8797" y="1285"/>
                  <a:pt x="8810" y="1274"/>
                  <a:pt x="8803" y="1259"/>
                </a:cubicBezTo>
                <a:cubicBezTo>
                  <a:pt x="8799" y="1251"/>
                  <a:pt x="8792" y="1247"/>
                  <a:pt x="8784" y="1246"/>
                </a:cubicBezTo>
                <a:close/>
                <a:moveTo>
                  <a:pt x="8923" y="1246"/>
                </a:moveTo>
                <a:cubicBezTo>
                  <a:pt x="8915" y="1246"/>
                  <a:pt x="8906" y="1249"/>
                  <a:pt x="8897" y="1256"/>
                </a:cubicBezTo>
                <a:cubicBezTo>
                  <a:pt x="8879" y="1270"/>
                  <a:pt x="8884" y="1281"/>
                  <a:pt x="8911" y="1283"/>
                </a:cubicBezTo>
                <a:cubicBezTo>
                  <a:pt x="8935" y="1285"/>
                  <a:pt x="8949" y="1274"/>
                  <a:pt x="8941" y="1259"/>
                </a:cubicBezTo>
                <a:cubicBezTo>
                  <a:pt x="8937" y="1251"/>
                  <a:pt x="8931" y="1247"/>
                  <a:pt x="8923" y="1246"/>
                </a:cubicBezTo>
                <a:close/>
                <a:moveTo>
                  <a:pt x="9177" y="1246"/>
                </a:moveTo>
                <a:cubicBezTo>
                  <a:pt x="9169" y="1246"/>
                  <a:pt x="9160" y="1249"/>
                  <a:pt x="9152" y="1256"/>
                </a:cubicBezTo>
                <a:cubicBezTo>
                  <a:pt x="9133" y="1270"/>
                  <a:pt x="9139" y="1281"/>
                  <a:pt x="9166" y="1283"/>
                </a:cubicBezTo>
                <a:cubicBezTo>
                  <a:pt x="9190" y="1285"/>
                  <a:pt x="9203" y="1274"/>
                  <a:pt x="9196" y="1259"/>
                </a:cubicBezTo>
                <a:cubicBezTo>
                  <a:pt x="9192" y="1251"/>
                  <a:pt x="9185" y="1247"/>
                  <a:pt x="9177" y="1246"/>
                </a:cubicBezTo>
                <a:close/>
                <a:moveTo>
                  <a:pt x="9316" y="1246"/>
                </a:moveTo>
                <a:cubicBezTo>
                  <a:pt x="9308" y="1246"/>
                  <a:pt x="9299" y="1249"/>
                  <a:pt x="9290" y="1256"/>
                </a:cubicBezTo>
                <a:cubicBezTo>
                  <a:pt x="9272" y="1270"/>
                  <a:pt x="9277" y="1281"/>
                  <a:pt x="9304" y="1283"/>
                </a:cubicBezTo>
                <a:cubicBezTo>
                  <a:pt x="9329" y="1285"/>
                  <a:pt x="9342" y="1274"/>
                  <a:pt x="9334" y="1259"/>
                </a:cubicBezTo>
                <a:cubicBezTo>
                  <a:pt x="9331" y="1251"/>
                  <a:pt x="9324" y="1247"/>
                  <a:pt x="9316" y="1246"/>
                </a:cubicBezTo>
                <a:close/>
                <a:moveTo>
                  <a:pt x="9454" y="1246"/>
                </a:moveTo>
                <a:cubicBezTo>
                  <a:pt x="9446" y="1246"/>
                  <a:pt x="9437" y="1249"/>
                  <a:pt x="9429" y="1256"/>
                </a:cubicBezTo>
                <a:cubicBezTo>
                  <a:pt x="9410" y="1270"/>
                  <a:pt x="9416" y="1281"/>
                  <a:pt x="9443" y="1283"/>
                </a:cubicBezTo>
                <a:cubicBezTo>
                  <a:pt x="9467" y="1285"/>
                  <a:pt x="9481" y="1274"/>
                  <a:pt x="9473" y="1259"/>
                </a:cubicBezTo>
                <a:cubicBezTo>
                  <a:pt x="9470" y="1251"/>
                  <a:pt x="9462" y="1247"/>
                  <a:pt x="9454" y="1246"/>
                </a:cubicBezTo>
                <a:close/>
                <a:moveTo>
                  <a:pt x="9593" y="1246"/>
                </a:moveTo>
                <a:cubicBezTo>
                  <a:pt x="9585" y="1246"/>
                  <a:pt x="9576" y="1249"/>
                  <a:pt x="9568" y="1256"/>
                </a:cubicBezTo>
                <a:cubicBezTo>
                  <a:pt x="9549" y="1270"/>
                  <a:pt x="9555" y="1281"/>
                  <a:pt x="9581" y="1283"/>
                </a:cubicBezTo>
                <a:cubicBezTo>
                  <a:pt x="9606" y="1285"/>
                  <a:pt x="9620" y="1274"/>
                  <a:pt x="9612" y="1259"/>
                </a:cubicBezTo>
                <a:cubicBezTo>
                  <a:pt x="9608" y="1251"/>
                  <a:pt x="9601" y="1247"/>
                  <a:pt x="9593" y="1246"/>
                </a:cubicBezTo>
                <a:close/>
                <a:moveTo>
                  <a:pt x="9848" y="1246"/>
                </a:moveTo>
                <a:cubicBezTo>
                  <a:pt x="9839" y="1246"/>
                  <a:pt x="9830" y="1249"/>
                  <a:pt x="9822" y="1256"/>
                </a:cubicBezTo>
                <a:cubicBezTo>
                  <a:pt x="9804" y="1270"/>
                  <a:pt x="9809" y="1281"/>
                  <a:pt x="9836" y="1283"/>
                </a:cubicBezTo>
                <a:cubicBezTo>
                  <a:pt x="9860" y="1285"/>
                  <a:pt x="9874" y="1274"/>
                  <a:pt x="9866" y="1259"/>
                </a:cubicBezTo>
                <a:cubicBezTo>
                  <a:pt x="9863" y="1251"/>
                  <a:pt x="9856" y="1247"/>
                  <a:pt x="9848" y="1246"/>
                </a:cubicBezTo>
                <a:close/>
                <a:moveTo>
                  <a:pt x="9986" y="1246"/>
                </a:moveTo>
                <a:cubicBezTo>
                  <a:pt x="9978" y="1246"/>
                  <a:pt x="9969" y="1249"/>
                  <a:pt x="9961" y="1256"/>
                </a:cubicBezTo>
                <a:cubicBezTo>
                  <a:pt x="9942" y="1270"/>
                  <a:pt x="9948" y="1281"/>
                  <a:pt x="9975" y="1283"/>
                </a:cubicBezTo>
                <a:cubicBezTo>
                  <a:pt x="9999" y="1285"/>
                  <a:pt x="10013" y="1274"/>
                  <a:pt x="10005" y="1259"/>
                </a:cubicBezTo>
                <a:cubicBezTo>
                  <a:pt x="10001" y="1251"/>
                  <a:pt x="9994" y="1247"/>
                  <a:pt x="9986" y="1246"/>
                </a:cubicBezTo>
                <a:close/>
                <a:moveTo>
                  <a:pt x="10125" y="1246"/>
                </a:moveTo>
                <a:cubicBezTo>
                  <a:pt x="10117" y="1246"/>
                  <a:pt x="10108" y="1249"/>
                  <a:pt x="10100" y="1256"/>
                </a:cubicBezTo>
                <a:cubicBezTo>
                  <a:pt x="10081" y="1270"/>
                  <a:pt x="10087" y="1281"/>
                  <a:pt x="10114" y="1283"/>
                </a:cubicBezTo>
                <a:cubicBezTo>
                  <a:pt x="10138" y="1285"/>
                  <a:pt x="10151" y="1274"/>
                  <a:pt x="10144" y="1259"/>
                </a:cubicBezTo>
                <a:cubicBezTo>
                  <a:pt x="10140" y="1251"/>
                  <a:pt x="10133" y="1247"/>
                  <a:pt x="10125" y="1246"/>
                </a:cubicBezTo>
                <a:close/>
                <a:moveTo>
                  <a:pt x="10379" y="1246"/>
                </a:moveTo>
                <a:cubicBezTo>
                  <a:pt x="10371" y="1246"/>
                  <a:pt x="10362" y="1249"/>
                  <a:pt x="10354" y="1256"/>
                </a:cubicBezTo>
                <a:cubicBezTo>
                  <a:pt x="10335" y="1270"/>
                  <a:pt x="10341" y="1281"/>
                  <a:pt x="10368" y="1283"/>
                </a:cubicBezTo>
                <a:cubicBezTo>
                  <a:pt x="10392" y="1285"/>
                  <a:pt x="10406" y="1274"/>
                  <a:pt x="10398" y="1259"/>
                </a:cubicBezTo>
                <a:cubicBezTo>
                  <a:pt x="10394" y="1251"/>
                  <a:pt x="10387" y="1247"/>
                  <a:pt x="10379" y="1246"/>
                </a:cubicBezTo>
                <a:close/>
                <a:moveTo>
                  <a:pt x="10518" y="1246"/>
                </a:moveTo>
                <a:cubicBezTo>
                  <a:pt x="10510" y="1246"/>
                  <a:pt x="10501" y="1249"/>
                  <a:pt x="10493" y="1256"/>
                </a:cubicBezTo>
                <a:cubicBezTo>
                  <a:pt x="10474" y="1270"/>
                  <a:pt x="10480" y="1281"/>
                  <a:pt x="10507" y="1283"/>
                </a:cubicBezTo>
                <a:cubicBezTo>
                  <a:pt x="10531" y="1285"/>
                  <a:pt x="10545" y="1274"/>
                  <a:pt x="10537" y="1259"/>
                </a:cubicBezTo>
                <a:cubicBezTo>
                  <a:pt x="10533" y="1251"/>
                  <a:pt x="10526" y="1247"/>
                  <a:pt x="10518" y="1246"/>
                </a:cubicBezTo>
                <a:close/>
                <a:moveTo>
                  <a:pt x="10657" y="1246"/>
                </a:moveTo>
                <a:cubicBezTo>
                  <a:pt x="10649" y="1246"/>
                  <a:pt x="10640" y="1249"/>
                  <a:pt x="10631" y="1256"/>
                </a:cubicBezTo>
                <a:cubicBezTo>
                  <a:pt x="10613" y="1270"/>
                  <a:pt x="10618" y="1281"/>
                  <a:pt x="10645" y="1283"/>
                </a:cubicBezTo>
                <a:cubicBezTo>
                  <a:pt x="10670" y="1285"/>
                  <a:pt x="10683" y="1274"/>
                  <a:pt x="10675" y="1259"/>
                </a:cubicBezTo>
                <a:cubicBezTo>
                  <a:pt x="10672" y="1251"/>
                  <a:pt x="10665" y="1247"/>
                  <a:pt x="10657" y="1246"/>
                </a:cubicBezTo>
                <a:close/>
                <a:moveTo>
                  <a:pt x="10796" y="1246"/>
                </a:moveTo>
                <a:cubicBezTo>
                  <a:pt x="10788" y="1246"/>
                  <a:pt x="10778" y="1249"/>
                  <a:pt x="10770" y="1256"/>
                </a:cubicBezTo>
                <a:cubicBezTo>
                  <a:pt x="10752" y="1270"/>
                  <a:pt x="10757" y="1281"/>
                  <a:pt x="10784" y="1283"/>
                </a:cubicBezTo>
                <a:cubicBezTo>
                  <a:pt x="10808" y="1285"/>
                  <a:pt x="10822" y="1274"/>
                  <a:pt x="10815" y="1259"/>
                </a:cubicBezTo>
                <a:cubicBezTo>
                  <a:pt x="10811" y="1251"/>
                  <a:pt x="10804" y="1247"/>
                  <a:pt x="10796" y="1246"/>
                </a:cubicBezTo>
                <a:close/>
                <a:moveTo>
                  <a:pt x="10911" y="1246"/>
                </a:moveTo>
                <a:cubicBezTo>
                  <a:pt x="10903" y="1246"/>
                  <a:pt x="10894" y="1249"/>
                  <a:pt x="10886" y="1256"/>
                </a:cubicBezTo>
                <a:cubicBezTo>
                  <a:pt x="10867" y="1270"/>
                  <a:pt x="10873" y="1281"/>
                  <a:pt x="10900" y="1283"/>
                </a:cubicBezTo>
                <a:cubicBezTo>
                  <a:pt x="10924" y="1285"/>
                  <a:pt x="10938" y="1274"/>
                  <a:pt x="10930" y="1259"/>
                </a:cubicBezTo>
                <a:cubicBezTo>
                  <a:pt x="10926" y="1251"/>
                  <a:pt x="10919" y="1247"/>
                  <a:pt x="10911" y="1246"/>
                </a:cubicBezTo>
                <a:close/>
                <a:moveTo>
                  <a:pt x="11050" y="1246"/>
                </a:moveTo>
                <a:cubicBezTo>
                  <a:pt x="11042" y="1246"/>
                  <a:pt x="11033" y="1249"/>
                  <a:pt x="11024" y="1256"/>
                </a:cubicBezTo>
                <a:cubicBezTo>
                  <a:pt x="11006" y="1270"/>
                  <a:pt x="11011" y="1281"/>
                  <a:pt x="11038" y="1283"/>
                </a:cubicBezTo>
                <a:cubicBezTo>
                  <a:pt x="11063" y="1285"/>
                  <a:pt x="11076" y="1274"/>
                  <a:pt x="11069" y="1259"/>
                </a:cubicBezTo>
                <a:cubicBezTo>
                  <a:pt x="11065" y="1251"/>
                  <a:pt x="11058" y="1247"/>
                  <a:pt x="11050" y="1246"/>
                </a:cubicBezTo>
                <a:close/>
                <a:moveTo>
                  <a:pt x="11189" y="1246"/>
                </a:moveTo>
                <a:cubicBezTo>
                  <a:pt x="11181" y="1246"/>
                  <a:pt x="11171" y="1249"/>
                  <a:pt x="11163" y="1256"/>
                </a:cubicBezTo>
                <a:cubicBezTo>
                  <a:pt x="11145" y="1270"/>
                  <a:pt x="11150" y="1281"/>
                  <a:pt x="11177" y="1283"/>
                </a:cubicBezTo>
                <a:cubicBezTo>
                  <a:pt x="11201" y="1285"/>
                  <a:pt x="11215" y="1274"/>
                  <a:pt x="11208" y="1259"/>
                </a:cubicBezTo>
                <a:cubicBezTo>
                  <a:pt x="11204" y="1251"/>
                  <a:pt x="11197" y="1247"/>
                  <a:pt x="11189" y="1246"/>
                </a:cubicBezTo>
                <a:close/>
                <a:moveTo>
                  <a:pt x="11327" y="1246"/>
                </a:moveTo>
                <a:cubicBezTo>
                  <a:pt x="11319" y="1246"/>
                  <a:pt x="11310" y="1249"/>
                  <a:pt x="11302" y="1256"/>
                </a:cubicBezTo>
                <a:cubicBezTo>
                  <a:pt x="11284" y="1270"/>
                  <a:pt x="11289" y="1281"/>
                  <a:pt x="11316" y="1283"/>
                </a:cubicBezTo>
                <a:cubicBezTo>
                  <a:pt x="11340" y="1285"/>
                  <a:pt x="11354" y="1274"/>
                  <a:pt x="11346" y="1259"/>
                </a:cubicBezTo>
                <a:cubicBezTo>
                  <a:pt x="11342" y="1251"/>
                  <a:pt x="11335" y="1247"/>
                  <a:pt x="11327" y="1246"/>
                </a:cubicBezTo>
                <a:close/>
                <a:moveTo>
                  <a:pt x="11582" y="1246"/>
                </a:moveTo>
                <a:cubicBezTo>
                  <a:pt x="11574" y="1246"/>
                  <a:pt x="11564" y="1249"/>
                  <a:pt x="11556" y="1256"/>
                </a:cubicBezTo>
                <a:cubicBezTo>
                  <a:pt x="11538" y="1270"/>
                  <a:pt x="11543" y="1281"/>
                  <a:pt x="11570" y="1283"/>
                </a:cubicBezTo>
                <a:cubicBezTo>
                  <a:pt x="11594" y="1285"/>
                  <a:pt x="11608" y="1274"/>
                  <a:pt x="11601" y="1259"/>
                </a:cubicBezTo>
                <a:cubicBezTo>
                  <a:pt x="11597" y="1251"/>
                  <a:pt x="11590" y="1247"/>
                  <a:pt x="11582" y="1246"/>
                </a:cubicBezTo>
                <a:close/>
                <a:moveTo>
                  <a:pt x="11721" y="1246"/>
                </a:moveTo>
                <a:cubicBezTo>
                  <a:pt x="11713" y="1246"/>
                  <a:pt x="11704" y="1249"/>
                  <a:pt x="11695" y="1256"/>
                </a:cubicBezTo>
                <a:cubicBezTo>
                  <a:pt x="11677" y="1270"/>
                  <a:pt x="11682" y="1281"/>
                  <a:pt x="11709" y="1283"/>
                </a:cubicBezTo>
                <a:cubicBezTo>
                  <a:pt x="11733" y="1285"/>
                  <a:pt x="11747" y="1274"/>
                  <a:pt x="11739" y="1259"/>
                </a:cubicBezTo>
                <a:cubicBezTo>
                  <a:pt x="11735" y="1251"/>
                  <a:pt x="11729" y="1247"/>
                  <a:pt x="11721" y="1246"/>
                </a:cubicBezTo>
                <a:close/>
                <a:moveTo>
                  <a:pt x="11859" y="1246"/>
                </a:moveTo>
                <a:cubicBezTo>
                  <a:pt x="11851" y="1246"/>
                  <a:pt x="11842" y="1249"/>
                  <a:pt x="11834" y="1256"/>
                </a:cubicBezTo>
                <a:cubicBezTo>
                  <a:pt x="11815" y="1270"/>
                  <a:pt x="11821" y="1281"/>
                  <a:pt x="11848" y="1283"/>
                </a:cubicBezTo>
                <a:cubicBezTo>
                  <a:pt x="11872" y="1285"/>
                  <a:pt x="11886" y="1274"/>
                  <a:pt x="11878" y="1259"/>
                </a:cubicBezTo>
                <a:cubicBezTo>
                  <a:pt x="11874" y="1251"/>
                  <a:pt x="11867" y="1247"/>
                  <a:pt x="11859" y="1246"/>
                </a:cubicBezTo>
                <a:close/>
                <a:moveTo>
                  <a:pt x="11998" y="1246"/>
                </a:moveTo>
                <a:cubicBezTo>
                  <a:pt x="11990" y="1246"/>
                  <a:pt x="11981" y="1249"/>
                  <a:pt x="11972" y="1256"/>
                </a:cubicBezTo>
                <a:cubicBezTo>
                  <a:pt x="11954" y="1270"/>
                  <a:pt x="11959" y="1281"/>
                  <a:pt x="11986" y="1283"/>
                </a:cubicBezTo>
                <a:cubicBezTo>
                  <a:pt x="12011" y="1285"/>
                  <a:pt x="12025" y="1274"/>
                  <a:pt x="12017" y="1259"/>
                </a:cubicBezTo>
                <a:cubicBezTo>
                  <a:pt x="12013" y="1251"/>
                  <a:pt x="12006" y="1247"/>
                  <a:pt x="11998" y="1246"/>
                </a:cubicBezTo>
                <a:close/>
                <a:moveTo>
                  <a:pt x="12114" y="1246"/>
                </a:moveTo>
                <a:cubicBezTo>
                  <a:pt x="12106" y="1246"/>
                  <a:pt x="12097" y="1249"/>
                  <a:pt x="12088" y="1256"/>
                </a:cubicBezTo>
                <a:cubicBezTo>
                  <a:pt x="12070" y="1270"/>
                  <a:pt x="12075" y="1281"/>
                  <a:pt x="12102" y="1283"/>
                </a:cubicBezTo>
                <a:cubicBezTo>
                  <a:pt x="12127" y="1285"/>
                  <a:pt x="12140" y="1274"/>
                  <a:pt x="12132" y="1259"/>
                </a:cubicBezTo>
                <a:cubicBezTo>
                  <a:pt x="12129" y="1251"/>
                  <a:pt x="12122" y="1247"/>
                  <a:pt x="12114" y="1246"/>
                </a:cubicBezTo>
                <a:close/>
                <a:moveTo>
                  <a:pt x="12252" y="1246"/>
                </a:moveTo>
                <a:cubicBezTo>
                  <a:pt x="12244" y="1246"/>
                  <a:pt x="12235" y="1249"/>
                  <a:pt x="12227" y="1256"/>
                </a:cubicBezTo>
                <a:cubicBezTo>
                  <a:pt x="12208" y="1270"/>
                  <a:pt x="12214" y="1281"/>
                  <a:pt x="12241" y="1283"/>
                </a:cubicBezTo>
                <a:cubicBezTo>
                  <a:pt x="12265" y="1285"/>
                  <a:pt x="12279" y="1274"/>
                  <a:pt x="12271" y="1259"/>
                </a:cubicBezTo>
                <a:cubicBezTo>
                  <a:pt x="12267" y="1251"/>
                  <a:pt x="12260" y="1247"/>
                  <a:pt x="12252" y="1246"/>
                </a:cubicBezTo>
                <a:close/>
                <a:moveTo>
                  <a:pt x="12391" y="1246"/>
                </a:moveTo>
                <a:cubicBezTo>
                  <a:pt x="12383" y="1246"/>
                  <a:pt x="12374" y="1249"/>
                  <a:pt x="12366" y="1256"/>
                </a:cubicBezTo>
                <a:cubicBezTo>
                  <a:pt x="12347" y="1270"/>
                  <a:pt x="12353" y="1281"/>
                  <a:pt x="12379" y="1283"/>
                </a:cubicBezTo>
                <a:cubicBezTo>
                  <a:pt x="12404" y="1285"/>
                  <a:pt x="12418" y="1274"/>
                  <a:pt x="12410" y="1259"/>
                </a:cubicBezTo>
                <a:cubicBezTo>
                  <a:pt x="12406" y="1251"/>
                  <a:pt x="12399" y="1247"/>
                  <a:pt x="12391" y="1246"/>
                </a:cubicBezTo>
                <a:close/>
                <a:moveTo>
                  <a:pt x="12530" y="1246"/>
                </a:moveTo>
                <a:cubicBezTo>
                  <a:pt x="12522" y="1246"/>
                  <a:pt x="12513" y="1249"/>
                  <a:pt x="12504" y="1256"/>
                </a:cubicBezTo>
                <a:cubicBezTo>
                  <a:pt x="12486" y="1270"/>
                  <a:pt x="12491" y="1281"/>
                  <a:pt x="12518" y="1283"/>
                </a:cubicBezTo>
                <a:cubicBezTo>
                  <a:pt x="12542" y="1285"/>
                  <a:pt x="12556" y="1274"/>
                  <a:pt x="12549" y="1259"/>
                </a:cubicBezTo>
                <a:cubicBezTo>
                  <a:pt x="12545" y="1251"/>
                  <a:pt x="12538" y="1247"/>
                  <a:pt x="12530" y="1246"/>
                </a:cubicBezTo>
                <a:close/>
                <a:moveTo>
                  <a:pt x="12784" y="1246"/>
                </a:moveTo>
                <a:cubicBezTo>
                  <a:pt x="12776" y="1246"/>
                  <a:pt x="12767" y="1249"/>
                  <a:pt x="12759" y="1256"/>
                </a:cubicBezTo>
                <a:cubicBezTo>
                  <a:pt x="12740" y="1270"/>
                  <a:pt x="12746" y="1281"/>
                  <a:pt x="12773" y="1283"/>
                </a:cubicBezTo>
                <a:cubicBezTo>
                  <a:pt x="12797" y="1285"/>
                  <a:pt x="12811" y="1274"/>
                  <a:pt x="12803" y="1259"/>
                </a:cubicBezTo>
                <a:cubicBezTo>
                  <a:pt x="12799" y="1251"/>
                  <a:pt x="12792" y="1247"/>
                  <a:pt x="12784" y="1246"/>
                </a:cubicBezTo>
                <a:close/>
                <a:moveTo>
                  <a:pt x="12923" y="1246"/>
                </a:moveTo>
                <a:cubicBezTo>
                  <a:pt x="12915" y="1246"/>
                  <a:pt x="12906" y="1249"/>
                  <a:pt x="12897" y="1256"/>
                </a:cubicBezTo>
                <a:cubicBezTo>
                  <a:pt x="12879" y="1270"/>
                  <a:pt x="12884" y="1281"/>
                  <a:pt x="12911" y="1283"/>
                </a:cubicBezTo>
                <a:cubicBezTo>
                  <a:pt x="12936" y="1285"/>
                  <a:pt x="12949" y="1274"/>
                  <a:pt x="12942" y="1259"/>
                </a:cubicBezTo>
                <a:cubicBezTo>
                  <a:pt x="12938" y="1251"/>
                  <a:pt x="12931" y="1247"/>
                  <a:pt x="12923" y="1246"/>
                </a:cubicBezTo>
                <a:close/>
                <a:moveTo>
                  <a:pt x="13062" y="1246"/>
                </a:moveTo>
                <a:cubicBezTo>
                  <a:pt x="13054" y="1246"/>
                  <a:pt x="13045" y="1249"/>
                  <a:pt x="13036" y="1256"/>
                </a:cubicBezTo>
                <a:cubicBezTo>
                  <a:pt x="13018" y="1270"/>
                  <a:pt x="13023" y="1281"/>
                  <a:pt x="13050" y="1283"/>
                </a:cubicBezTo>
                <a:cubicBezTo>
                  <a:pt x="13075" y="1285"/>
                  <a:pt x="13088" y="1274"/>
                  <a:pt x="13080" y="1259"/>
                </a:cubicBezTo>
                <a:cubicBezTo>
                  <a:pt x="13077" y="1251"/>
                  <a:pt x="13070" y="1247"/>
                  <a:pt x="13062" y="1246"/>
                </a:cubicBezTo>
                <a:close/>
                <a:moveTo>
                  <a:pt x="13316" y="1246"/>
                </a:moveTo>
                <a:cubicBezTo>
                  <a:pt x="13308" y="1246"/>
                  <a:pt x="13299" y="1249"/>
                  <a:pt x="13290" y="1256"/>
                </a:cubicBezTo>
                <a:cubicBezTo>
                  <a:pt x="13272" y="1270"/>
                  <a:pt x="13278" y="1281"/>
                  <a:pt x="13305" y="1283"/>
                </a:cubicBezTo>
                <a:cubicBezTo>
                  <a:pt x="13329" y="1285"/>
                  <a:pt x="13343" y="1274"/>
                  <a:pt x="13335" y="1259"/>
                </a:cubicBezTo>
                <a:cubicBezTo>
                  <a:pt x="13331" y="1251"/>
                  <a:pt x="13324" y="1247"/>
                  <a:pt x="13316" y="1246"/>
                </a:cubicBezTo>
                <a:close/>
                <a:moveTo>
                  <a:pt x="13455" y="1246"/>
                </a:moveTo>
                <a:cubicBezTo>
                  <a:pt x="13447" y="1246"/>
                  <a:pt x="13438" y="1249"/>
                  <a:pt x="13429" y="1256"/>
                </a:cubicBezTo>
                <a:cubicBezTo>
                  <a:pt x="13411" y="1270"/>
                  <a:pt x="13416" y="1281"/>
                  <a:pt x="13443" y="1283"/>
                </a:cubicBezTo>
                <a:cubicBezTo>
                  <a:pt x="13468" y="1285"/>
                  <a:pt x="13481" y="1274"/>
                  <a:pt x="13473" y="1259"/>
                </a:cubicBezTo>
                <a:cubicBezTo>
                  <a:pt x="13470" y="1251"/>
                  <a:pt x="13463" y="1247"/>
                  <a:pt x="13455" y="1246"/>
                </a:cubicBezTo>
                <a:close/>
                <a:moveTo>
                  <a:pt x="13594" y="1246"/>
                </a:moveTo>
                <a:cubicBezTo>
                  <a:pt x="13586" y="1246"/>
                  <a:pt x="13576" y="1249"/>
                  <a:pt x="13568" y="1256"/>
                </a:cubicBezTo>
                <a:cubicBezTo>
                  <a:pt x="13550" y="1270"/>
                  <a:pt x="13555" y="1281"/>
                  <a:pt x="13582" y="1283"/>
                </a:cubicBezTo>
                <a:cubicBezTo>
                  <a:pt x="13606" y="1285"/>
                  <a:pt x="13620" y="1274"/>
                  <a:pt x="13612" y="1259"/>
                </a:cubicBezTo>
                <a:cubicBezTo>
                  <a:pt x="13608" y="1251"/>
                  <a:pt x="13602" y="1247"/>
                  <a:pt x="13594" y="1246"/>
                </a:cubicBezTo>
                <a:close/>
                <a:moveTo>
                  <a:pt x="13732" y="1246"/>
                </a:moveTo>
                <a:cubicBezTo>
                  <a:pt x="13724" y="1246"/>
                  <a:pt x="13715" y="1249"/>
                  <a:pt x="13707" y="1256"/>
                </a:cubicBezTo>
                <a:cubicBezTo>
                  <a:pt x="13688" y="1270"/>
                  <a:pt x="13694" y="1281"/>
                  <a:pt x="13721" y="1283"/>
                </a:cubicBezTo>
                <a:cubicBezTo>
                  <a:pt x="13745" y="1285"/>
                  <a:pt x="13759" y="1274"/>
                  <a:pt x="13751" y="1259"/>
                </a:cubicBezTo>
                <a:cubicBezTo>
                  <a:pt x="13747" y="1251"/>
                  <a:pt x="13740" y="1247"/>
                  <a:pt x="13732" y="1246"/>
                </a:cubicBezTo>
                <a:close/>
                <a:moveTo>
                  <a:pt x="13848" y="1246"/>
                </a:moveTo>
                <a:cubicBezTo>
                  <a:pt x="13840" y="1246"/>
                  <a:pt x="13831" y="1249"/>
                  <a:pt x="13822" y="1256"/>
                </a:cubicBezTo>
                <a:cubicBezTo>
                  <a:pt x="13804" y="1270"/>
                  <a:pt x="13809" y="1281"/>
                  <a:pt x="13836" y="1283"/>
                </a:cubicBezTo>
                <a:cubicBezTo>
                  <a:pt x="13861" y="1285"/>
                  <a:pt x="13874" y="1274"/>
                  <a:pt x="13867" y="1259"/>
                </a:cubicBezTo>
                <a:cubicBezTo>
                  <a:pt x="13863" y="1251"/>
                  <a:pt x="13856" y="1247"/>
                  <a:pt x="13848" y="1246"/>
                </a:cubicBezTo>
                <a:close/>
                <a:moveTo>
                  <a:pt x="13987" y="1246"/>
                </a:moveTo>
                <a:cubicBezTo>
                  <a:pt x="13979" y="1246"/>
                  <a:pt x="13969" y="1249"/>
                  <a:pt x="13961" y="1256"/>
                </a:cubicBezTo>
                <a:cubicBezTo>
                  <a:pt x="13943" y="1270"/>
                  <a:pt x="13948" y="1281"/>
                  <a:pt x="13975" y="1283"/>
                </a:cubicBezTo>
                <a:cubicBezTo>
                  <a:pt x="13999" y="1285"/>
                  <a:pt x="14013" y="1274"/>
                  <a:pt x="14005" y="1259"/>
                </a:cubicBezTo>
                <a:cubicBezTo>
                  <a:pt x="14001" y="1251"/>
                  <a:pt x="13995" y="1247"/>
                  <a:pt x="13987" y="1246"/>
                </a:cubicBezTo>
                <a:close/>
                <a:moveTo>
                  <a:pt x="14125" y="1246"/>
                </a:moveTo>
                <a:cubicBezTo>
                  <a:pt x="14117" y="1246"/>
                  <a:pt x="14108" y="1249"/>
                  <a:pt x="14100" y="1256"/>
                </a:cubicBezTo>
                <a:cubicBezTo>
                  <a:pt x="14081" y="1270"/>
                  <a:pt x="14087" y="1281"/>
                  <a:pt x="14114" y="1283"/>
                </a:cubicBezTo>
                <a:cubicBezTo>
                  <a:pt x="14138" y="1285"/>
                  <a:pt x="14152" y="1274"/>
                  <a:pt x="14144" y="1259"/>
                </a:cubicBezTo>
                <a:cubicBezTo>
                  <a:pt x="14140" y="1251"/>
                  <a:pt x="14133" y="1247"/>
                  <a:pt x="14125" y="1246"/>
                </a:cubicBezTo>
                <a:close/>
                <a:moveTo>
                  <a:pt x="14264" y="1246"/>
                </a:moveTo>
                <a:cubicBezTo>
                  <a:pt x="14256" y="1246"/>
                  <a:pt x="14247" y="1249"/>
                  <a:pt x="14238" y="1256"/>
                </a:cubicBezTo>
                <a:cubicBezTo>
                  <a:pt x="14220" y="1270"/>
                  <a:pt x="14226" y="1281"/>
                  <a:pt x="14253" y="1283"/>
                </a:cubicBezTo>
                <a:cubicBezTo>
                  <a:pt x="14277" y="1285"/>
                  <a:pt x="14291" y="1274"/>
                  <a:pt x="14283" y="1259"/>
                </a:cubicBezTo>
                <a:cubicBezTo>
                  <a:pt x="14279" y="1251"/>
                  <a:pt x="14272" y="1247"/>
                  <a:pt x="14264" y="1246"/>
                </a:cubicBezTo>
                <a:close/>
                <a:moveTo>
                  <a:pt x="14518" y="1246"/>
                </a:moveTo>
                <a:cubicBezTo>
                  <a:pt x="14510" y="1246"/>
                  <a:pt x="14501" y="1249"/>
                  <a:pt x="14493" y="1256"/>
                </a:cubicBezTo>
                <a:cubicBezTo>
                  <a:pt x="14474" y="1270"/>
                  <a:pt x="14480" y="1281"/>
                  <a:pt x="14507" y="1283"/>
                </a:cubicBezTo>
                <a:cubicBezTo>
                  <a:pt x="14531" y="1285"/>
                  <a:pt x="14545" y="1274"/>
                  <a:pt x="14537" y="1259"/>
                </a:cubicBezTo>
                <a:cubicBezTo>
                  <a:pt x="14533" y="1251"/>
                  <a:pt x="14526" y="1247"/>
                  <a:pt x="14518" y="1246"/>
                </a:cubicBezTo>
                <a:close/>
                <a:moveTo>
                  <a:pt x="14657" y="1246"/>
                </a:moveTo>
                <a:cubicBezTo>
                  <a:pt x="14649" y="1246"/>
                  <a:pt x="14640" y="1249"/>
                  <a:pt x="14632" y="1256"/>
                </a:cubicBezTo>
                <a:cubicBezTo>
                  <a:pt x="14613" y="1270"/>
                  <a:pt x="14619" y="1281"/>
                  <a:pt x="14646" y="1283"/>
                </a:cubicBezTo>
                <a:cubicBezTo>
                  <a:pt x="14670" y="1285"/>
                  <a:pt x="14684" y="1274"/>
                  <a:pt x="14676" y="1259"/>
                </a:cubicBezTo>
                <a:cubicBezTo>
                  <a:pt x="14672" y="1251"/>
                  <a:pt x="14665" y="1247"/>
                  <a:pt x="14657" y="1246"/>
                </a:cubicBezTo>
                <a:close/>
                <a:moveTo>
                  <a:pt x="14796" y="1246"/>
                </a:moveTo>
                <a:cubicBezTo>
                  <a:pt x="14788" y="1246"/>
                  <a:pt x="14779" y="1249"/>
                  <a:pt x="14770" y="1256"/>
                </a:cubicBezTo>
                <a:cubicBezTo>
                  <a:pt x="14752" y="1270"/>
                  <a:pt x="14757" y="1281"/>
                  <a:pt x="14784" y="1283"/>
                </a:cubicBezTo>
                <a:cubicBezTo>
                  <a:pt x="14809" y="1285"/>
                  <a:pt x="14822" y="1274"/>
                  <a:pt x="14815" y="1259"/>
                </a:cubicBezTo>
                <a:cubicBezTo>
                  <a:pt x="14811" y="1251"/>
                  <a:pt x="14804" y="1247"/>
                  <a:pt x="14796" y="1246"/>
                </a:cubicBezTo>
                <a:close/>
                <a:moveTo>
                  <a:pt x="14935" y="1246"/>
                </a:moveTo>
                <a:cubicBezTo>
                  <a:pt x="14927" y="1246"/>
                  <a:pt x="14917" y="1249"/>
                  <a:pt x="14909" y="1256"/>
                </a:cubicBezTo>
                <a:cubicBezTo>
                  <a:pt x="14891" y="1270"/>
                  <a:pt x="14896" y="1281"/>
                  <a:pt x="14923" y="1283"/>
                </a:cubicBezTo>
                <a:cubicBezTo>
                  <a:pt x="14947" y="1285"/>
                  <a:pt x="14961" y="1274"/>
                  <a:pt x="14953" y="1259"/>
                </a:cubicBezTo>
                <a:cubicBezTo>
                  <a:pt x="14949" y="1251"/>
                  <a:pt x="14943" y="1247"/>
                  <a:pt x="14935" y="1246"/>
                </a:cubicBezTo>
                <a:close/>
                <a:moveTo>
                  <a:pt x="15050" y="1246"/>
                </a:moveTo>
                <a:cubicBezTo>
                  <a:pt x="15042" y="1246"/>
                  <a:pt x="15033" y="1249"/>
                  <a:pt x="15025" y="1256"/>
                </a:cubicBezTo>
                <a:cubicBezTo>
                  <a:pt x="15006" y="1270"/>
                  <a:pt x="15012" y="1281"/>
                  <a:pt x="15039" y="1283"/>
                </a:cubicBezTo>
                <a:cubicBezTo>
                  <a:pt x="15063" y="1285"/>
                  <a:pt x="15077" y="1274"/>
                  <a:pt x="15069" y="1259"/>
                </a:cubicBezTo>
                <a:cubicBezTo>
                  <a:pt x="15065" y="1251"/>
                  <a:pt x="15058" y="1247"/>
                  <a:pt x="15050" y="1246"/>
                </a:cubicBezTo>
                <a:close/>
                <a:moveTo>
                  <a:pt x="15189" y="1246"/>
                </a:moveTo>
                <a:cubicBezTo>
                  <a:pt x="15181" y="1246"/>
                  <a:pt x="15172" y="1249"/>
                  <a:pt x="15164" y="1256"/>
                </a:cubicBezTo>
                <a:cubicBezTo>
                  <a:pt x="15145" y="1270"/>
                  <a:pt x="15151" y="1281"/>
                  <a:pt x="15177" y="1283"/>
                </a:cubicBezTo>
                <a:cubicBezTo>
                  <a:pt x="15202" y="1285"/>
                  <a:pt x="15215" y="1274"/>
                  <a:pt x="15208" y="1259"/>
                </a:cubicBezTo>
                <a:cubicBezTo>
                  <a:pt x="15204" y="1251"/>
                  <a:pt x="15197" y="1247"/>
                  <a:pt x="15189" y="1246"/>
                </a:cubicBezTo>
                <a:close/>
                <a:moveTo>
                  <a:pt x="15328" y="1246"/>
                </a:moveTo>
                <a:cubicBezTo>
                  <a:pt x="15320" y="1246"/>
                  <a:pt x="15311" y="1249"/>
                  <a:pt x="15302" y="1256"/>
                </a:cubicBezTo>
                <a:cubicBezTo>
                  <a:pt x="15284" y="1270"/>
                  <a:pt x="15289" y="1281"/>
                  <a:pt x="15316" y="1283"/>
                </a:cubicBezTo>
                <a:cubicBezTo>
                  <a:pt x="15340" y="1285"/>
                  <a:pt x="15354" y="1274"/>
                  <a:pt x="15347" y="1259"/>
                </a:cubicBezTo>
                <a:cubicBezTo>
                  <a:pt x="15343" y="1251"/>
                  <a:pt x="15336" y="1247"/>
                  <a:pt x="15328" y="1246"/>
                </a:cubicBezTo>
                <a:close/>
                <a:moveTo>
                  <a:pt x="15466" y="1246"/>
                </a:moveTo>
                <a:cubicBezTo>
                  <a:pt x="15458" y="1246"/>
                  <a:pt x="15449" y="1249"/>
                  <a:pt x="15441" y="1256"/>
                </a:cubicBezTo>
                <a:cubicBezTo>
                  <a:pt x="15422" y="1270"/>
                  <a:pt x="15428" y="1281"/>
                  <a:pt x="15455" y="1283"/>
                </a:cubicBezTo>
                <a:cubicBezTo>
                  <a:pt x="15479" y="1285"/>
                  <a:pt x="15493" y="1274"/>
                  <a:pt x="15485" y="1259"/>
                </a:cubicBezTo>
                <a:cubicBezTo>
                  <a:pt x="15481" y="1251"/>
                  <a:pt x="15474" y="1247"/>
                  <a:pt x="15466" y="1246"/>
                </a:cubicBezTo>
                <a:close/>
                <a:moveTo>
                  <a:pt x="15721" y="1246"/>
                </a:moveTo>
                <a:cubicBezTo>
                  <a:pt x="15713" y="1246"/>
                  <a:pt x="15704" y="1249"/>
                  <a:pt x="15695" y="1256"/>
                </a:cubicBezTo>
                <a:cubicBezTo>
                  <a:pt x="15677" y="1270"/>
                  <a:pt x="15682" y="1281"/>
                  <a:pt x="15709" y="1283"/>
                </a:cubicBezTo>
                <a:cubicBezTo>
                  <a:pt x="15734" y="1285"/>
                  <a:pt x="15747" y="1274"/>
                  <a:pt x="15740" y="1259"/>
                </a:cubicBezTo>
                <a:cubicBezTo>
                  <a:pt x="15736" y="1251"/>
                  <a:pt x="15729" y="1247"/>
                  <a:pt x="15721" y="1246"/>
                </a:cubicBezTo>
                <a:close/>
                <a:moveTo>
                  <a:pt x="15859" y="1246"/>
                </a:moveTo>
                <a:cubicBezTo>
                  <a:pt x="15851" y="1246"/>
                  <a:pt x="15842" y="1249"/>
                  <a:pt x="15834" y="1256"/>
                </a:cubicBezTo>
                <a:cubicBezTo>
                  <a:pt x="15815" y="1270"/>
                  <a:pt x="15821" y="1281"/>
                  <a:pt x="15848" y="1283"/>
                </a:cubicBezTo>
                <a:cubicBezTo>
                  <a:pt x="15872" y="1285"/>
                  <a:pt x="15886" y="1274"/>
                  <a:pt x="15878" y="1259"/>
                </a:cubicBezTo>
                <a:cubicBezTo>
                  <a:pt x="15875" y="1251"/>
                  <a:pt x="15867" y="1247"/>
                  <a:pt x="15859" y="1246"/>
                </a:cubicBezTo>
                <a:close/>
                <a:moveTo>
                  <a:pt x="15998" y="1246"/>
                </a:moveTo>
                <a:cubicBezTo>
                  <a:pt x="15990" y="1246"/>
                  <a:pt x="15981" y="1249"/>
                  <a:pt x="15973" y="1256"/>
                </a:cubicBezTo>
                <a:cubicBezTo>
                  <a:pt x="15954" y="1270"/>
                  <a:pt x="15960" y="1281"/>
                  <a:pt x="15987" y="1283"/>
                </a:cubicBezTo>
                <a:cubicBezTo>
                  <a:pt x="16011" y="1285"/>
                  <a:pt x="16025" y="1274"/>
                  <a:pt x="16017" y="1259"/>
                </a:cubicBezTo>
                <a:cubicBezTo>
                  <a:pt x="16013" y="1251"/>
                  <a:pt x="16006" y="1247"/>
                  <a:pt x="15998" y="1246"/>
                </a:cubicBezTo>
                <a:close/>
                <a:moveTo>
                  <a:pt x="16253" y="1246"/>
                </a:moveTo>
                <a:cubicBezTo>
                  <a:pt x="16244" y="1246"/>
                  <a:pt x="16235" y="1249"/>
                  <a:pt x="16227" y="1256"/>
                </a:cubicBezTo>
                <a:cubicBezTo>
                  <a:pt x="16209" y="1270"/>
                  <a:pt x="16214" y="1281"/>
                  <a:pt x="16241" y="1283"/>
                </a:cubicBezTo>
                <a:cubicBezTo>
                  <a:pt x="16265" y="1285"/>
                  <a:pt x="16279" y="1274"/>
                  <a:pt x="16271" y="1259"/>
                </a:cubicBezTo>
                <a:cubicBezTo>
                  <a:pt x="16268" y="1251"/>
                  <a:pt x="16261" y="1247"/>
                  <a:pt x="16253" y="1246"/>
                </a:cubicBezTo>
                <a:close/>
                <a:moveTo>
                  <a:pt x="16392" y="1246"/>
                </a:moveTo>
                <a:cubicBezTo>
                  <a:pt x="16384" y="1246"/>
                  <a:pt x="16374" y="1249"/>
                  <a:pt x="16366" y="1256"/>
                </a:cubicBezTo>
                <a:cubicBezTo>
                  <a:pt x="16348" y="1270"/>
                  <a:pt x="16353" y="1281"/>
                  <a:pt x="16380" y="1283"/>
                </a:cubicBezTo>
                <a:cubicBezTo>
                  <a:pt x="16404" y="1285"/>
                  <a:pt x="16418" y="1274"/>
                  <a:pt x="16410" y="1259"/>
                </a:cubicBezTo>
                <a:cubicBezTo>
                  <a:pt x="16406" y="1251"/>
                  <a:pt x="16400" y="1247"/>
                  <a:pt x="16392" y="1246"/>
                </a:cubicBezTo>
                <a:close/>
                <a:moveTo>
                  <a:pt x="16530" y="1246"/>
                </a:moveTo>
                <a:cubicBezTo>
                  <a:pt x="16522" y="1246"/>
                  <a:pt x="16513" y="1249"/>
                  <a:pt x="16505" y="1256"/>
                </a:cubicBezTo>
                <a:cubicBezTo>
                  <a:pt x="16486" y="1270"/>
                  <a:pt x="16492" y="1281"/>
                  <a:pt x="16519" y="1283"/>
                </a:cubicBezTo>
                <a:cubicBezTo>
                  <a:pt x="16543" y="1285"/>
                  <a:pt x="16556" y="1274"/>
                  <a:pt x="16549" y="1259"/>
                </a:cubicBezTo>
                <a:cubicBezTo>
                  <a:pt x="16545" y="1251"/>
                  <a:pt x="16538" y="1247"/>
                  <a:pt x="16530" y="1246"/>
                </a:cubicBezTo>
                <a:close/>
                <a:moveTo>
                  <a:pt x="16669" y="1246"/>
                </a:moveTo>
                <a:cubicBezTo>
                  <a:pt x="16661" y="1246"/>
                  <a:pt x="16652" y="1249"/>
                  <a:pt x="16643" y="1256"/>
                </a:cubicBezTo>
                <a:cubicBezTo>
                  <a:pt x="16625" y="1270"/>
                  <a:pt x="16630" y="1281"/>
                  <a:pt x="16657" y="1283"/>
                </a:cubicBezTo>
                <a:cubicBezTo>
                  <a:pt x="16682" y="1285"/>
                  <a:pt x="16695" y="1274"/>
                  <a:pt x="16688" y="1259"/>
                </a:cubicBezTo>
                <a:cubicBezTo>
                  <a:pt x="16684" y="1251"/>
                  <a:pt x="16677" y="1247"/>
                  <a:pt x="16669" y="1246"/>
                </a:cubicBezTo>
                <a:close/>
                <a:moveTo>
                  <a:pt x="16785" y="1246"/>
                </a:moveTo>
                <a:cubicBezTo>
                  <a:pt x="16777" y="1246"/>
                  <a:pt x="16767" y="1249"/>
                  <a:pt x="16759" y="1256"/>
                </a:cubicBezTo>
                <a:cubicBezTo>
                  <a:pt x="16741" y="1270"/>
                  <a:pt x="16746" y="1281"/>
                  <a:pt x="16773" y="1283"/>
                </a:cubicBezTo>
                <a:cubicBezTo>
                  <a:pt x="16797" y="1285"/>
                  <a:pt x="16811" y="1274"/>
                  <a:pt x="16803" y="1259"/>
                </a:cubicBezTo>
                <a:cubicBezTo>
                  <a:pt x="16799" y="1251"/>
                  <a:pt x="16793" y="1247"/>
                  <a:pt x="16785" y="1246"/>
                </a:cubicBezTo>
                <a:close/>
                <a:moveTo>
                  <a:pt x="16923" y="1246"/>
                </a:moveTo>
                <a:cubicBezTo>
                  <a:pt x="16915" y="1246"/>
                  <a:pt x="16906" y="1249"/>
                  <a:pt x="16898" y="1256"/>
                </a:cubicBezTo>
                <a:cubicBezTo>
                  <a:pt x="16879" y="1270"/>
                  <a:pt x="16885" y="1281"/>
                  <a:pt x="16912" y="1283"/>
                </a:cubicBezTo>
                <a:cubicBezTo>
                  <a:pt x="16936" y="1285"/>
                  <a:pt x="16950" y="1274"/>
                  <a:pt x="16942" y="1259"/>
                </a:cubicBezTo>
                <a:cubicBezTo>
                  <a:pt x="16938" y="1251"/>
                  <a:pt x="16931" y="1247"/>
                  <a:pt x="16923" y="1246"/>
                </a:cubicBezTo>
                <a:close/>
                <a:moveTo>
                  <a:pt x="17062" y="1246"/>
                </a:moveTo>
                <a:cubicBezTo>
                  <a:pt x="17054" y="1246"/>
                  <a:pt x="17045" y="1249"/>
                  <a:pt x="17036" y="1256"/>
                </a:cubicBezTo>
                <a:cubicBezTo>
                  <a:pt x="17018" y="1270"/>
                  <a:pt x="17023" y="1281"/>
                  <a:pt x="17050" y="1283"/>
                </a:cubicBezTo>
                <a:cubicBezTo>
                  <a:pt x="17075" y="1285"/>
                  <a:pt x="17089" y="1274"/>
                  <a:pt x="17081" y="1259"/>
                </a:cubicBezTo>
                <a:cubicBezTo>
                  <a:pt x="17077" y="1251"/>
                  <a:pt x="17070" y="1247"/>
                  <a:pt x="17062" y="1246"/>
                </a:cubicBezTo>
                <a:close/>
                <a:moveTo>
                  <a:pt x="17201" y="1246"/>
                </a:moveTo>
                <a:cubicBezTo>
                  <a:pt x="17193" y="1246"/>
                  <a:pt x="17183" y="1249"/>
                  <a:pt x="17175" y="1256"/>
                </a:cubicBezTo>
                <a:cubicBezTo>
                  <a:pt x="17157" y="1270"/>
                  <a:pt x="17162" y="1281"/>
                  <a:pt x="17189" y="1283"/>
                </a:cubicBezTo>
                <a:cubicBezTo>
                  <a:pt x="17214" y="1285"/>
                  <a:pt x="17227" y="1274"/>
                  <a:pt x="17220" y="1259"/>
                </a:cubicBezTo>
                <a:cubicBezTo>
                  <a:pt x="17216" y="1251"/>
                  <a:pt x="17209" y="1247"/>
                  <a:pt x="17201" y="1246"/>
                </a:cubicBezTo>
                <a:close/>
                <a:moveTo>
                  <a:pt x="17455" y="1246"/>
                </a:moveTo>
                <a:cubicBezTo>
                  <a:pt x="17447" y="1246"/>
                  <a:pt x="17438" y="1249"/>
                  <a:pt x="17429" y="1256"/>
                </a:cubicBezTo>
                <a:cubicBezTo>
                  <a:pt x="17411" y="1270"/>
                  <a:pt x="17416" y="1281"/>
                  <a:pt x="17443" y="1283"/>
                </a:cubicBezTo>
                <a:cubicBezTo>
                  <a:pt x="17468" y="1285"/>
                  <a:pt x="17482" y="1274"/>
                  <a:pt x="17474" y="1259"/>
                </a:cubicBezTo>
                <a:cubicBezTo>
                  <a:pt x="17470" y="1251"/>
                  <a:pt x="17463" y="1247"/>
                  <a:pt x="17455" y="1246"/>
                </a:cubicBezTo>
                <a:close/>
                <a:moveTo>
                  <a:pt x="17594" y="1246"/>
                </a:moveTo>
                <a:cubicBezTo>
                  <a:pt x="17586" y="1246"/>
                  <a:pt x="17577" y="1249"/>
                  <a:pt x="17568" y="1256"/>
                </a:cubicBezTo>
                <a:cubicBezTo>
                  <a:pt x="17550" y="1270"/>
                  <a:pt x="17555" y="1281"/>
                  <a:pt x="17582" y="1283"/>
                </a:cubicBezTo>
                <a:cubicBezTo>
                  <a:pt x="17607" y="1285"/>
                  <a:pt x="17620" y="1274"/>
                  <a:pt x="17613" y="1259"/>
                </a:cubicBezTo>
                <a:cubicBezTo>
                  <a:pt x="17609" y="1251"/>
                  <a:pt x="17602" y="1247"/>
                  <a:pt x="17594" y="1246"/>
                </a:cubicBezTo>
                <a:close/>
                <a:moveTo>
                  <a:pt x="17733" y="1246"/>
                </a:moveTo>
                <a:cubicBezTo>
                  <a:pt x="17725" y="1246"/>
                  <a:pt x="17715" y="1249"/>
                  <a:pt x="17707" y="1256"/>
                </a:cubicBezTo>
                <a:cubicBezTo>
                  <a:pt x="17689" y="1270"/>
                  <a:pt x="17694" y="1281"/>
                  <a:pt x="17721" y="1283"/>
                </a:cubicBezTo>
                <a:cubicBezTo>
                  <a:pt x="17745" y="1285"/>
                  <a:pt x="17759" y="1274"/>
                  <a:pt x="17751" y="1259"/>
                </a:cubicBezTo>
                <a:cubicBezTo>
                  <a:pt x="17747" y="1251"/>
                  <a:pt x="17741" y="1247"/>
                  <a:pt x="17733" y="1246"/>
                </a:cubicBezTo>
                <a:close/>
                <a:moveTo>
                  <a:pt x="17871" y="1246"/>
                </a:moveTo>
                <a:cubicBezTo>
                  <a:pt x="17863" y="1246"/>
                  <a:pt x="17854" y="1249"/>
                  <a:pt x="17846" y="1256"/>
                </a:cubicBezTo>
                <a:cubicBezTo>
                  <a:pt x="17827" y="1270"/>
                  <a:pt x="17833" y="1281"/>
                  <a:pt x="17860" y="1283"/>
                </a:cubicBezTo>
                <a:cubicBezTo>
                  <a:pt x="17884" y="1285"/>
                  <a:pt x="17898" y="1274"/>
                  <a:pt x="17890" y="1259"/>
                </a:cubicBezTo>
                <a:cubicBezTo>
                  <a:pt x="17886" y="1251"/>
                  <a:pt x="17879" y="1247"/>
                  <a:pt x="17871" y="1246"/>
                </a:cubicBezTo>
                <a:close/>
                <a:moveTo>
                  <a:pt x="17987" y="1246"/>
                </a:moveTo>
                <a:cubicBezTo>
                  <a:pt x="17979" y="1246"/>
                  <a:pt x="17970" y="1249"/>
                  <a:pt x="17962" y="1256"/>
                </a:cubicBezTo>
                <a:cubicBezTo>
                  <a:pt x="17943" y="1270"/>
                  <a:pt x="17949" y="1281"/>
                  <a:pt x="17975" y="1283"/>
                </a:cubicBezTo>
                <a:cubicBezTo>
                  <a:pt x="18000" y="1285"/>
                  <a:pt x="18013" y="1274"/>
                  <a:pt x="18006" y="1259"/>
                </a:cubicBezTo>
                <a:cubicBezTo>
                  <a:pt x="18002" y="1251"/>
                  <a:pt x="17995" y="1247"/>
                  <a:pt x="17987" y="1246"/>
                </a:cubicBezTo>
                <a:close/>
                <a:moveTo>
                  <a:pt x="18126" y="1246"/>
                </a:moveTo>
                <a:cubicBezTo>
                  <a:pt x="18118" y="1246"/>
                  <a:pt x="18108" y="1249"/>
                  <a:pt x="18100" y="1256"/>
                </a:cubicBezTo>
                <a:cubicBezTo>
                  <a:pt x="18082" y="1270"/>
                  <a:pt x="18087" y="1281"/>
                  <a:pt x="18114" y="1283"/>
                </a:cubicBezTo>
                <a:cubicBezTo>
                  <a:pt x="18138" y="1285"/>
                  <a:pt x="18152" y="1274"/>
                  <a:pt x="18144" y="1259"/>
                </a:cubicBezTo>
                <a:cubicBezTo>
                  <a:pt x="18140" y="1251"/>
                  <a:pt x="18134" y="1247"/>
                  <a:pt x="18126" y="1246"/>
                </a:cubicBezTo>
                <a:close/>
                <a:moveTo>
                  <a:pt x="18264" y="1246"/>
                </a:moveTo>
                <a:cubicBezTo>
                  <a:pt x="18256" y="1246"/>
                  <a:pt x="18247" y="1249"/>
                  <a:pt x="18239" y="1256"/>
                </a:cubicBezTo>
                <a:cubicBezTo>
                  <a:pt x="18220" y="1270"/>
                  <a:pt x="18226" y="1281"/>
                  <a:pt x="18253" y="1283"/>
                </a:cubicBezTo>
                <a:cubicBezTo>
                  <a:pt x="18277" y="1285"/>
                  <a:pt x="18291" y="1274"/>
                  <a:pt x="18283" y="1259"/>
                </a:cubicBezTo>
                <a:cubicBezTo>
                  <a:pt x="18279" y="1251"/>
                  <a:pt x="18272" y="1247"/>
                  <a:pt x="18264" y="1246"/>
                </a:cubicBezTo>
                <a:close/>
                <a:moveTo>
                  <a:pt x="18403" y="1246"/>
                </a:moveTo>
                <a:cubicBezTo>
                  <a:pt x="18395" y="1246"/>
                  <a:pt x="18386" y="1249"/>
                  <a:pt x="18377" y="1256"/>
                </a:cubicBezTo>
                <a:cubicBezTo>
                  <a:pt x="18359" y="1270"/>
                  <a:pt x="18364" y="1281"/>
                  <a:pt x="18391" y="1283"/>
                </a:cubicBezTo>
                <a:cubicBezTo>
                  <a:pt x="18416" y="1285"/>
                  <a:pt x="18430" y="1274"/>
                  <a:pt x="18422" y="1259"/>
                </a:cubicBezTo>
                <a:cubicBezTo>
                  <a:pt x="18418" y="1251"/>
                  <a:pt x="18411" y="1247"/>
                  <a:pt x="18403" y="1246"/>
                </a:cubicBezTo>
                <a:close/>
                <a:moveTo>
                  <a:pt x="18657" y="1246"/>
                </a:moveTo>
                <a:cubicBezTo>
                  <a:pt x="18649" y="1246"/>
                  <a:pt x="18640" y="1249"/>
                  <a:pt x="18632" y="1256"/>
                </a:cubicBezTo>
                <a:cubicBezTo>
                  <a:pt x="18613" y="1270"/>
                  <a:pt x="18619" y="1281"/>
                  <a:pt x="18646" y="1283"/>
                </a:cubicBezTo>
                <a:cubicBezTo>
                  <a:pt x="18670" y="1285"/>
                  <a:pt x="18684" y="1274"/>
                  <a:pt x="18676" y="1259"/>
                </a:cubicBezTo>
                <a:cubicBezTo>
                  <a:pt x="18673" y="1251"/>
                  <a:pt x="18665" y="1247"/>
                  <a:pt x="18657" y="1246"/>
                </a:cubicBezTo>
                <a:close/>
                <a:moveTo>
                  <a:pt x="18796" y="1246"/>
                </a:moveTo>
                <a:cubicBezTo>
                  <a:pt x="18788" y="1246"/>
                  <a:pt x="18779" y="1249"/>
                  <a:pt x="18771" y="1256"/>
                </a:cubicBezTo>
                <a:cubicBezTo>
                  <a:pt x="18752" y="1270"/>
                  <a:pt x="18758" y="1281"/>
                  <a:pt x="18784" y="1283"/>
                </a:cubicBezTo>
                <a:cubicBezTo>
                  <a:pt x="18809" y="1285"/>
                  <a:pt x="18823" y="1274"/>
                  <a:pt x="18815" y="1259"/>
                </a:cubicBezTo>
                <a:cubicBezTo>
                  <a:pt x="18811" y="1251"/>
                  <a:pt x="18804" y="1247"/>
                  <a:pt x="18796" y="1246"/>
                </a:cubicBezTo>
                <a:close/>
                <a:moveTo>
                  <a:pt x="18935" y="1246"/>
                </a:moveTo>
                <a:cubicBezTo>
                  <a:pt x="18927" y="1246"/>
                  <a:pt x="18918" y="1249"/>
                  <a:pt x="18910" y="1256"/>
                </a:cubicBezTo>
                <a:cubicBezTo>
                  <a:pt x="18891" y="1270"/>
                  <a:pt x="18897" y="1281"/>
                  <a:pt x="18923" y="1283"/>
                </a:cubicBezTo>
                <a:cubicBezTo>
                  <a:pt x="18948" y="1285"/>
                  <a:pt x="18961" y="1274"/>
                  <a:pt x="18954" y="1259"/>
                </a:cubicBezTo>
                <a:cubicBezTo>
                  <a:pt x="18950" y="1251"/>
                  <a:pt x="18943" y="1247"/>
                  <a:pt x="18935" y="1246"/>
                </a:cubicBezTo>
                <a:close/>
                <a:moveTo>
                  <a:pt x="19189" y="1246"/>
                </a:moveTo>
                <a:cubicBezTo>
                  <a:pt x="19181" y="1246"/>
                  <a:pt x="19172" y="1249"/>
                  <a:pt x="19164" y="1256"/>
                </a:cubicBezTo>
                <a:cubicBezTo>
                  <a:pt x="19145" y="1270"/>
                  <a:pt x="19151" y="1281"/>
                  <a:pt x="19178" y="1283"/>
                </a:cubicBezTo>
                <a:cubicBezTo>
                  <a:pt x="19202" y="1285"/>
                  <a:pt x="19216" y="1274"/>
                  <a:pt x="19208" y="1259"/>
                </a:cubicBezTo>
                <a:cubicBezTo>
                  <a:pt x="19204" y="1251"/>
                  <a:pt x="19197" y="1247"/>
                  <a:pt x="19189" y="1246"/>
                </a:cubicBezTo>
                <a:close/>
                <a:moveTo>
                  <a:pt x="19328" y="1246"/>
                </a:moveTo>
                <a:cubicBezTo>
                  <a:pt x="19320" y="1246"/>
                  <a:pt x="19311" y="1249"/>
                  <a:pt x="19303" y="1256"/>
                </a:cubicBezTo>
                <a:cubicBezTo>
                  <a:pt x="19284" y="1270"/>
                  <a:pt x="19290" y="1281"/>
                  <a:pt x="19317" y="1283"/>
                </a:cubicBezTo>
                <a:cubicBezTo>
                  <a:pt x="19341" y="1285"/>
                  <a:pt x="19354" y="1274"/>
                  <a:pt x="19347" y="1259"/>
                </a:cubicBezTo>
                <a:cubicBezTo>
                  <a:pt x="19343" y="1251"/>
                  <a:pt x="19336" y="1247"/>
                  <a:pt x="19328" y="1246"/>
                </a:cubicBezTo>
                <a:close/>
                <a:moveTo>
                  <a:pt x="19467" y="1246"/>
                </a:moveTo>
                <a:cubicBezTo>
                  <a:pt x="19459" y="1246"/>
                  <a:pt x="19450" y="1249"/>
                  <a:pt x="19441" y="1256"/>
                </a:cubicBezTo>
                <a:cubicBezTo>
                  <a:pt x="19423" y="1270"/>
                  <a:pt x="19428" y="1281"/>
                  <a:pt x="19455" y="1283"/>
                </a:cubicBezTo>
                <a:cubicBezTo>
                  <a:pt x="19480" y="1285"/>
                  <a:pt x="19493" y="1274"/>
                  <a:pt x="19485" y="1259"/>
                </a:cubicBezTo>
                <a:cubicBezTo>
                  <a:pt x="19482" y="1251"/>
                  <a:pt x="19475" y="1247"/>
                  <a:pt x="19467" y="1246"/>
                </a:cubicBezTo>
                <a:close/>
                <a:moveTo>
                  <a:pt x="19860" y="1246"/>
                </a:moveTo>
                <a:cubicBezTo>
                  <a:pt x="19852" y="1246"/>
                  <a:pt x="19843" y="1249"/>
                  <a:pt x="19834" y="1256"/>
                </a:cubicBezTo>
                <a:cubicBezTo>
                  <a:pt x="19816" y="1270"/>
                  <a:pt x="19821" y="1281"/>
                  <a:pt x="19848" y="1283"/>
                </a:cubicBezTo>
                <a:cubicBezTo>
                  <a:pt x="19873" y="1285"/>
                  <a:pt x="19886" y="1274"/>
                  <a:pt x="19878" y="1259"/>
                </a:cubicBezTo>
                <a:cubicBezTo>
                  <a:pt x="19875" y="1251"/>
                  <a:pt x="19868" y="1247"/>
                  <a:pt x="19860" y="1246"/>
                </a:cubicBezTo>
                <a:close/>
                <a:moveTo>
                  <a:pt x="19999" y="1246"/>
                </a:moveTo>
                <a:cubicBezTo>
                  <a:pt x="19990" y="1246"/>
                  <a:pt x="19981" y="1249"/>
                  <a:pt x="19973" y="1256"/>
                </a:cubicBezTo>
                <a:cubicBezTo>
                  <a:pt x="19955" y="1270"/>
                  <a:pt x="19960" y="1281"/>
                  <a:pt x="19987" y="1283"/>
                </a:cubicBezTo>
                <a:cubicBezTo>
                  <a:pt x="20011" y="1285"/>
                  <a:pt x="20025" y="1274"/>
                  <a:pt x="20018" y="1259"/>
                </a:cubicBezTo>
                <a:cubicBezTo>
                  <a:pt x="20014" y="1251"/>
                  <a:pt x="20007" y="1247"/>
                  <a:pt x="19999" y="1246"/>
                </a:cubicBezTo>
                <a:close/>
                <a:moveTo>
                  <a:pt x="20137" y="1246"/>
                </a:moveTo>
                <a:cubicBezTo>
                  <a:pt x="20129" y="1246"/>
                  <a:pt x="20120" y="1249"/>
                  <a:pt x="20112" y="1256"/>
                </a:cubicBezTo>
                <a:cubicBezTo>
                  <a:pt x="20093" y="1270"/>
                  <a:pt x="20099" y="1281"/>
                  <a:pt x="20126" y="1283"/>
                </a:cubicBezTo>
                <a:cubicBezTo>
                  <a:pt x="20150" y="1285"/>
                  <a:pt x="20164" y="1274"/>
                  <a:pt x="20156" y="1259"/>
                </a:cubicBezTo>
                <a:cubicBezTo>
                  <a:pt x="20152" y="1251"/>
                  <a:pt x="20145" y="1247"/>
                  <a:pt x="20137" y="1246"/>
                </a:cubicBezTo>
                <a:close/>
                <a:moveTo>
                  <a:pt x="20392" y="1246"/>
                </a:moveTo>
                <a:cubicBezTo>
                  <a:pt x="20384" y="1246"/>
                  <a:pt x="20374" y="1249"/>
                  <a:pt x="20366" y="1256"/>
                </a:cubicBezTo>
                <a:cubicBezTo>
                  <a:pt x="20348" y="1270"/>
                  <a:pt x="20353" y="1281"/>
                  <a:pt x="20380" y="1283"/>
                </a:cubicBezTo>
                <a:cubicBezTo>
                  <a:pt x="20404" y="1285"/>
                  <a:pt x="20418" y="1274"/>
                  <a:pt x="20411" y="1259"/>
                </a:cubicBezTo>
                <a:cubicBezTo>
                  <a:pt x="20407" y="1251"/>
                  <a:pt x="20400" y="1247"/>
                  <a:pt x="20392" y="1246"/>
                </a:cubicBezTo>
                <a:close/>
                <a:moveTo>
                  <a:pt x="20530" y="1246"/>
                </a:moveTo>
                <a:cubicBezTo>
                  <a:pt x="20522" y="1246"/>
                  <a:pt x="20513" y="1249"/>
                  <a:pt x="20505" y="1256"/>
                </a:cubicBezTo>
                <a:cubicBezTo>
                  <a:pt x="20486" y="1270"/>
                  <a:pt x="20492" y="1281"/>
                  <a:pt x="20519" y="1283"/>
                </a:cubicBezTo>
                <a:cubicBezTo>
                  <a:pt x="20543" y="1285"/>
                  <a:pt x="20557" y="1274"/>
                  <a:pt x="20549" y="1259"/>
                </a:cubicBezTo>
                <a:cubicBezTo>
                  <a:pt x="20545" y="1251"/>
                  <a:pt x="20538" y="1247"/>
                  <a:pt x="20530" y="1246"/>
                </a:cubicBezTo>
                <a:close/>
                <a:moveTo>
                  <a:pt x="103" y="5734"/>
                </a:moveTo>
                <a:cubicBezTo>
                  <a:pt x="92" y="5738"/>
                  <a:pt x="80" y="5754"/>
                  <a:pt x="64" y="5782"/>
                </a:cubicBezTo>
                <a:cubicBezTo>
                  <a:pt x="12" y="5876"/>
                  <a:pt x="10" y="5978"/>
                  <a:pt x="61" y="6051"/>
                </a:cubicBezTo>
                <a:cubicBezTo>
                  <a:pt x="110" y="6123"/>
                  <a:pt x="85" y="6280"/>
                  <a:pt x="30" y="6238"/>
                </a:cubicBezTo>
                <a:cubicBezTo>
                  <a:pt x="-1" y="6214"/>
                  <a:pt x="-3" y="6221"/>
                  <a:pt x="22" y="6280"/>
                </a:cubicBezTo>
                <a:cubicBezTo>
                  <a:pt x="56" y="6363"/>
                  <a:pt x="59" y="6364"/>
                  <a:pt x="116" y="6302"/>
                </a:cubicBezTo>
                <a:cubicBezTo>
                  <a:pt x="172" y="6243"/>
                  <a:pt x="174" y="6131"/>
                  <a:pt x="121" y="6015"/>
                </a:cubicBezTo>
                <a:cubicBezTo>
                  <a:pt x="83" y="5932"/>
                  <a:pt x="83" y="5924"/>
                  <a:pt x="120" y="5870"/>
                </a:cubicBezTo>
                <a:cubicBezTo>
                  <a:pt x="149" y="5827"/>
                  <a:pt x="153" y="5800"/>
                  <a:pt x="133" y="5760"/>
                </a:cubicBezTo>
                <a:cubicBezTo>
                  <a:pt x="123" y="5740"/>
                  <a:pt x="113" y="5731"/>
                  <a:pt x="103" y="5734"/>
                </a:cubicBezTo>
                <a:close/>
                <a:moveTo>
                  <a:pt x="330" y="5798"/>
                </a:moveTo>
                <a:cubicBezTo>
                  <a:pt x="275" y="5798"/>
                  <a:pt x="205" y="6192"/>
                  <a:pt x="246" y="6273"/>
                </a:cubicBezTo>
                <a:cubicBezTo>
                  <a:pt x="268" y="6317"/>
                  <a:pt x="319" y="6311"/>
                  <a:pt x="370" y="6257"/>
                </a:cubicBezTo>
                <a:cubicBezTo>
                  <a:pt x="401" y="6223"/>
                  <a:pt x="428" y="6226"/>
                  <a:pt x="461" y="6268"/>
                </a:cubicBezTo>
                <a:cubicBezTo>
                  <a:pt x="537" y="6362"/>
                  <a:pt x="589" y="6264"/>
                  <a:pt x="589" y="6022"/>
                </a:cubicBezTo>
                <a:cubicBezTo>
                  <a:pt x="589" y="5828"/>
                  <a:pt x="586" y="5821"/>
                  <a:pt x="520" y="5821"/>
                </a:cubicBezTo>
                <a:cubicBezTo>
                  <a:pt x="469" y="5821"/>
                  <a:pt x="449" y="5844"/>
                  <a:pt x="443" y="5913"/>
                </a:cubicBezTo>
                <a:cubicBezTo>
                  <a:pt x="426" y="6126"/>
                  <a:pt x="417" y="6138"/>
                  <a:pt x="357" y="6027"/>
                </a:cubicBezTo>
                <a:cubicBezTo>
                  <a:pt x="314" y="5945"/>
                  <a:pt x="306" y="5906"/>
                  <a:pt x="326" y="5859"/>
                </a:cubicBezTo>
                <a:cubicBezTo>
                  <a:pt x="340" y="5825"/>
                  <a:pt x="342" y="5798"/>
                  <a:pt x="330" y="5798"/>
                </a:cubicBezTo>
                <a:close/>
                <a:moveTo>
                  <a:pt x="1038" y="5807"/>
                </a:moveTo>
                <a:cubicBezTo>
                  <a:pt x="1032" y="5805"/>
                  <a:pt x="1022" y="5829"/>
                  <a:pt x="1006" y="5872"/>
                </a:cubicBezTo>
                <a:cubicBezTo>
                  <a:pt x="980" y="5942"/>
                  <a:pt x="888" y="5964"/>
                  <a:pt x="774" y="5927"/>
                </a:cubicBezTo>
                <a:cubicBezTo>
                  <a:pt x="735" y="5915"/>
                  <a:pt x="728" y="5935"/>
                  <a:pt x="734" y="6051"/>
                </a:cubicBezTo>
                <a:cubicBezTo>
                  <a:pt x="738" y="6127"/>
                  <a:pt x="745" y="6213"/>
                  <a:pt x="750" y="6243"/>
                </a:cubicBezTo>
                <a:cubicBezTo>
                  <a:pt x="755" y="6273"/>
                  <a:pt x="791" y="6296"/>
                  <a:pt x="829" y="6294"/>
                </a:cubicBezTo>
                <a:cubicBezTo>
                  <a:pt x="889" y="6290"/>
                  <a:pt x="899" y="6271"/>
                  <a:pt x="906" y="6147"/>
                </a:cubicBezTo>
                <a:cubicBezTo>
                  <a:pt x="911" y="6040"/>
                  <a:pt x="924" y="6004"/>
                  <a:pt x="959" y="6004"/>
                </a:cubicBezTo>
                <a:cubicBezTo>
                  <a:pt x="994" y="6004"/>
                  <a:pt x="1008" y="6044"/>
                  <a:pt x="1018" y="6166"/>
                </a:cubicBezTo>
                <a:cubicBezTo>
                  <a:pt x="1029" y="6307"/>
                  <a:pt x="1032" y="6295"/>
                  <a:pt x="1041" y="6062"/>
                </a:cubicBezTo>
                <a:cubicBezTo>
                  <a:pt x="1048" y="5885"/>
                  <a:pt x="1049" y="5810"/>
                  <a:pt x="1038" y="5807"/>
                </a:cubicBezTo>
                <a:close/>
                <a:moveTo>
                  <a:pt x="1238" y="5843"/>
                </a:moveTo>
                <a:cubicBezTo>
                  <a:pt x="1234" y="5835"/>
                  <a:pt x="1232" y="5904"/>
                  <a:pt x="1232" y="6028"/>
                </a:cubicBezTo>
                <a:cubicBezTo>
                  <a:pt x="1232" y="6192"/>
                  <a:pt x="1236" y="6260"/>
                  <a:pt x="1241" y="6177"/>
                </a:cubicBezTo>
                <a:cubicBezTo>
                  <a:pt x="1246" y="6095"/>
                  <a:pt x="1246" y="5960"/>
                  <a:pt x="1241" y="5878"/>
                </a:cubicBezTo>
                <a:cubicBezTo>
                  <a:pt x="1240" y="5857"/>
                  <a:pt x="1239" y="5846"/>
                  <a:pt x="1238" y="5843"/>
                </a:cubicBezTo>
                <a:close/>
                <a:moveTo>
                  <a:pt x="1328" y="5852"/>
                </a:moveTo>
                <a:cubicBezTo>
                  <a:pt x="1324" y="5861"/>
                  <a:pt x="1321" y="5937"/>
                  <a:pt x="1320" y="6051"/>
                </a:cubicBezTo>
                <a:cubicBezTo>
                  <a:pt x="1319" y="6266"/>
                  <a:pt x="1324" y="6308"/>
                  <a:pt x="1343" y="6243"/>
                </a:cubicBezTo>
                <a:cubicBezTo>
                  <a:pt x="1366" y="6164"/>
                  <a:pt x="1370" y="6164"/>
                  <a:pt x="1410" y="6235"/>
                </a:cubicBezTo>
                <a:cubicBezTo>
                  <a:pt x="1474" y="6351"/>
                  <a:pt x="1535" y="6306"/>
                  <a:pt x="1544" y="6135"/>
                </a:cubicBezTo>
                <a:cubicBezTo>
                  <a:pt x="1553" y="5952"/>
                  <a:pt x="1478" y="5882"/>
                  <a:pt x="1408" y="6007"/>
                </a:cubicBezTo>
                <a:cubicBezTo>
                  <a:pt x="1362" y="6091"/>
                  <a:pt x="1357" y="6081"/>
                  <a:pt x="1333" y="5866"/>
                </a:cubicBezTo>
                <a:cubicBezTo>
                  <a:pt x="1331" y="5854"/>
                  <a:pt x="1330" y="5849"/>
                  <a:pt x="1328" y="5852"/>
                </a:cubicBezTo>
                <a:close/>
                <a:moveTo>
                  <a:pt x="1681" y="5954"/>
                </a:moveTo>
                <a:cubicBezTo>
                  <a:pt x="1621" y="5950"/>
                  <a:pt x="1618" y="5960"/>
                  <a:pt x="1621" y="6138"/>
                </a:cubicBezTo>
                <a:lnTo>
                  <a:pt x="1624" y="6327"/>
                </a:lnTo>
                <a:lnTo>
                  <a:pt x="1638" y="6166"/>
                </a:lnTo>
                <a:cubicBezTo>
                  <a:pt x="1647" y="6066"/>
                  <a:pt x="1666" y="6004"/>
                  <a:pt x="1687" y="6004"/>
                </a:cubicBezTo>
                <a:cubicBezTo>
                  <a:pt x="1708" y="6004"/>
                  <a:pt x="1728" y="6067"/>
                  <a:pt x="1737" y="6166"/>
                </a:cubicBezTo>
                <a:lnTo>
                  <a:pt x="1752" y="6327"/>
                </a:lnTo>
                <a:lnTo>
                  <a:pt x="1749" y="6143"/>
                </a:lnTo>
                <a:cubicBezTo>
                  <a:pt x="1745" y="5975"/>
                  <a:pt x="1739" y="5958"/>
                  <a:pt x="1681" y="5954"/>
                </a:cubicBezTo>
                <a:close/>
                <a:moveTo>
                  <a:pt x="1986" y="6033"/>
                </a:moveTo>
                <a:cubicBezTo>
                  <a:pt x="1978" y="6032"/>
                  <a:pt x="1968" y="6036"/>
                  <a:pt x="1960" y="6042"/>
                </a:cubicBezTo>
                <a:cubicBezTo>
                  <a:pt x="1942" y="6057"/>
                  <a:pt x="1947" y="6068"/>
                  <a:pt x="1974" y="6070"/>
                </a:cubicBezTo>
                <a:cubicBezTo>
                  <a:pt x="1998" y="6072"/>
                  <a:pt x="2012" y="6061"/>
                  <a:pt x="2005" y="6046"/>
                </a:cubicBezTo>
                <a:cubicBezTo>
                  <a:pt x="2001" y="6038"/>
                  <a:pt x="1994" y="6034"/>
                  <a:pt x="1986" y="6033"/>
                </a:cubicBezTo>
                <a:close/>
                <a:moveTo>
                  <a:pt x="2101" y="6033"/>
                </a:moveTo>
                <a:cubicBezTo>
                  <a:pt x="2093" y="6032"/>
                  <a:pt x="2084" y="6036"/>
                  <a:pt x="2076" y="6042"/>
                </a:cubicBezTo>
                <a:cubicBezTo>
                  <a:pt x="2057" y="6057"/>
                  <a:pt x="2063" y="6068"/>
                  <a:pt x="2090" y="6070"/>
                </a:cubicBezTo>
                <a:cubicBezTo>
                  <a:pt x="2114" y="6072"/>
                  <a:pt x="2128" y="6061"/>
                  <a:pt x="2120" y="6046"/>
                </a:cubicBezTo>
                <a:cubicBezTo>
                  <a:pt x="2116" y="6038"/>
                  <a:pt x="2109" y="6034"/>
                  <a:pt x="2101" y="6033"/>
                </a:cubicBezTo>
                <a:close/>
                <a:moveTo>
                  <a:pt x="2240" y="6033"/>
                </a:moveTo>
                <a:cubicBezTo>
                  <a:pt x="2232" y="6032"/>
                  <a:pt x="2223" y="6036"/>
                  <a:pt x="2215" y="6042"/>
                </a:cubicBezTo>
                <a:cubicBezTo>
                  <a:pt x="2196" y="6057"/>
                  <a:pt x="2202" y="6068"/>
                  <a:pt x="2228" y="6070"/>
                </a:cubicBezTo>
                <a:cubicBezTo>
                  <a:pt x="2253" y="6072"/>
                  <a:pt x="2267" y="6061"/>
                  <a:pt x="2259" y="6046"/>
                </a:cubicBezTo>
                <a:cubicBezTo>
                  <a:pt x="2255" y="6038"/>
                  <a:pt x="2248" y="6034"/>
                  <a:pt x="2240" y="6033"/>
                </a:cubicBezTo>
                <a:close/>
                <a:moveTo>
                  <a:pt x="2379" y="6033"/>
                </a:moveTo>
                <a:cubicBezTo>
                  <a:pt x="2371" y="6032"/>
                  <a:pt x="2362" y="6036"/>
                  <a:pt x="2353" y="6042"/>
                </a:cubicBezTo>
                <a:cubicBezTo>
                  <a:pt x="2335" y="6057"/>
                  <a:pt x="2340" y="6068"/>
                  <a:pt x="2367" y="6070"/>
                </a:cubicBezTo>
                <a:cubicBezTo>
                  <a:pt x="2391" y="6072"/>
                  <a:pt x="2405" y="6061"/>
                  <a:pt x="2398" y="6046"/>
                </a:cubicBezTo>
                <a:cubicBezTo>
                  <a:pt x="2394" y="6038"/>
                  <a:pt x="2387" y="6034"/>
                  <a:pt x="2379" y="6033"/>
                </a:cubicBezTo>
                <a:close/>
                <a:moveTo>
                  <a:pt x="2518" y="6033"/>
                </a:moveTo>
                <a:cubicBezTo>
                  <a:pt x="2510" y="6032"/>
                  <a:pt x="2501" y="6036"/>
                  <a:pt x="2492" y="6042"/>
                </a:cubicBezTo>
                <a:cubicBezTo>
                  <a:pt x="2474" y="6057"/>
                  <a:pt x="2479" y="6068"/>
                  <a:pt x="2506" y="6070"/>
                </a:cubicBezTo>
                <a:cubicBezTo>
                  <a:pt x="2530" y="6072"/>
                  <a:pt x="2544" y="6061"/>
                  <a:pt x="2536" y="6046"/>
                </a:cubicBezTo>
                <a:cubicBezTo>
                  <a:pt x="2532" y="6038"/>
                  <a:pt x="2526" y="6034"/>
                  <a:pt x="2518" y="6033"/>
                </a:cubicBezTo>
                <a:close/>
                <a:moveTo>
                  <a:pt x="2772" y="6033"/>
                </a:moveTo>
                <a:cubicBezTo>
                  <a:pt x="2764" y="6032"/>
                  <a:pt x="2755" y="6036"/>
                  <a:pt x="2746" y="6042"/>
                </a:cubicBezTo>
                <a:cubicBezTo>
                  <a:pt x="2728" y="6057"/>
                  <a:pt x="2733" y="6068"/>
                  <a:pt x="2760" y="6070"/>
                </a:cubicBezTo>
                <a:cubicBezTo>
                  <a:pt x="2785" y="6072"/>
                  <a:pt x="2798" y="6061"/>
                  <a:pt x="2791" y="6046"/>
                </a:cubicBezTo>
                <a:cubicBezTo>
                  <a:pt x="2787" y="6038"/>
                  <a:pt x="2780" y="6034"/>
                  <a:pt x="2772" y="6033"/>
                </a:cubicBezTo>
                <a:close/>
                <a:moveTo>
                  <a:pt x="2911" y="6033"/>
                </a:moveTo>
                <a:cubicBezTo>
                  <a:pt x="2903" y="6032"/>
                  <a:pt x="2894" y="6036"/>
                  <a:pt x="2885" y="6042"/>
                </a:cubicBezTo>
                <a:cubicBezTo>
                  <a:pt x="2867" y="6057"/>
                  <a:pt x="2872" y="6068"/>
                  <a:pt x="2899" y="6070"/>
                </a:cubicBezTo>
                <a:cubicBezTo>
                  <a:pt x="2924" y="6072"/>
                  <a:pt x="2937" y="6061"/>
                  <a:pt x="2929" y="6046"/>
                </a:cubicBezTo>
                <a:cubicBezTo>
                  <a:pt x="2926" y="6038"/>
                  <a:pt x="2919" y="6034"/>
                  <a:pt x="2911" y="6033"/>
                </a:cubicBezTo>
                <a:close/>
                <a:moveTo>
                  <a:pt x="3049" y="6033"/>
                </a:moveTo>
                <a:cubicBezTo>
                  <a:pt x="3041" y="6032"/>
                  <a:pt x="3032" y="6036"/>
                  <a:pt x="3024" y="6042"/>
                </a:cubicBezTo>
                <a:cubicBezTo>
                  <a:pt x="3005" y="6057"/>
                  <a:pt x="3011" y="6068"/>
                  <a:pt x="3038" y="6070"/>
                </a:cubicBezTo>
                <a:cubicBezTo>
                  <a:pt x="3062" y="6072"/>
                  <a:pt x="3076" y="6061"/>
                  <a:pt x="3068" y="6046"/>
                </a:cubicBezTo>
                <a:cubicBezTo>
                  <a:pt x="3064" y="6038"/>
                  <a:pt x="3057" y="6034"/>
                  <a:pt x="3049" y="6033"/>
                </a:cubicBezTo>
                <a:close/>
                <a:moveTo>
                  <a:pt x="3304" y="6033"/>
                </a:moveTo>
                <a:cubicBezTo>
                  <a:pt x="3296" y="6032"/>
                  <a:pt x="3287" y="6036"/>
                  <a:pt x="3278" y="6042"/>
                </a:cubicBezTo>
                <a:cubicBezTo>
                  <a:pt x="3260" y="6057"/>
                  <a:pt x="3265" y="6068"/>
                  <a:pt x="3292" y="6070"/>
                </a:cubicBezTo>
                <a:cubicBezTo>
                  <a:pt x="3317" y="6072"/>
                  <a:pt x="3330" y="6061"/>
                  <a:pt x="3322" y="6046"/>
                </a:cubicBezTo>
                <a:cubicBezTo>
                  <a:pt x="3319" y="6038"/>
                  <a:pt x="3312" y="6034"/>
                  <a:pt x="3304" y="6033"/>
                </a:cubicBezTo>
                <a:close/>
                <a:moveTo>
                  <a:pt x="3443" y="6033"/>
                </a:moveTo>
                <a:cubicBezTo>
                  <a:pt x="3434" y="6032"/>
                  <a:pt x="3425" y="6036"/>
                  <a:pt x="3417" y="6042"/>
                </a:cubicBezTo>
                <a:cubicBezTo>
                  <a:pt x="3399" y="6057"/>
                  <a:pt x="3404" y="6068"/>
                  <a:pt x="3431" y="6070"/>
                </a:cubicBezTo>
                <a:cubicBezTo>
                  <a:pt x="3455" y="6072"/>
                  <a:pt x="3469" y="6061"/>
                  <a:pt x="3461" y="6046"/>
                </a:cubicBezTo>
                <a:cubicBezTo>
                  <a:pt x="3457" y="6038"/>
                  <a:pt x="3451" y="6034"/>
                  <a:pt x="3443" y="6033"/>
                </a:cubicBezTo>
                <a:close/>
                <a:moveTo>
                  <a:pt x="3581" y="6033"/>
                </a:moveTo>
                <a:cubicBezTo>
                  <a:pt x="3573" y="6032"/>
                  <a:pt x="3564" y="6036"/>
                  <a:pt x="3556" y="6042"/>
                </a:cubicBezTo>
                <a:cubicBezTo>
                  <a:pt x="3537" y="6057"/>
                  <a:pt x="3543" y="6068"/>
                  <a:pt x="3570" y="6070"/>
                </a:cubicBezTo>
                <a:cubicBezTo>
                  <a:pt x="3594" y="6072"/>
                  <a:pt x="3608" y="6061"/>
                  <a:pt x="3600" y="6046"/>
                </a:cubicBezTo>
                <a:cubicBezTo>
                  <a:pt x="3596" y="6038"/>
                  <a:pt x="3589" y="6034"/>
                  <a:pt x="3581" y="6033"/>
                </a:cubicBezTo>
                <a:close/>
                <a:moveTo>
                  <a:pt x="3720" y="6033"/>
                </a:moveTo>
                <a:cubicBezTo>
                  <a:pt x="3712" y="6032"/>
                  <a:pt x="3703" y="6036"/>
                  <a:pt x="3694" y="6042"/>
                </a:cubicBezTo>
                <a:cubicBezTo>
                  <a:pt x="3676" y="6057"/>
                  <a:pt x="3682" y="6068"/>
                  <a:pt x="3709" y="6070"/>
                </a:cubicBezTo>
                <a:cubicBezTo>
                  <a:pt x="3733" y="6072"/>
                  <a:pt x="3746" y="6061"/>
                  <a:pt x="3739" y="6046"/>
                </a:cubicBezTo>
                <a:cubicBezTo>
                  <a:pt x="3735" y="6038"/>
                  <a:pt x="3728" y="6034"/>
                  <a:pt x="3720" y="6033"/>
                </a:cubicBezTo>
                <a:close/>
                <a:moveTo>
                  <a:pt x="3836" y="6033"/>
                </a:moveTo>
                <a:cubicBezTo>
                  <a:pt x="3828" y="6032"/>
                  <a:pt x="3818" y="6036"/>
                  <a:pt x="3810" y="6042"/>
                </a:cubicBezTo>
                <a:cubicBezTo>
                  <a:pt x="3792" y="6057"/>
                  <a:pt x="3797" y="6068"/>
                  <a:pt x="3824" y="6070"/>
                </a:cubicBezTo>
                <a:cubicBezTo>
                  <a:pt x="3848" y="6072"/>
                  <a:pt x="3862" y="6061"/>
                  <a:pt x="3854" y="6046"/>
                </a:cubicBezTo>
                <a:cubicBezTo>
                  <a:pt x="3850" y="6038"/>
                  <a:pt x="3844" y="6034"/>
                  <a:pt x="3836" y="6033"/>
                </a:cubicBezTo>
                <a:close/>
                <a:moveTo>
                  <a:pt x="3974" y="6033"/>
                </a:moveTo>
                <a:cubicBezTo>
                  <a:pt x="3966" y="6032"/>
                  <a:pt x="3957" y="6036"/>
                  <a:pt x="3949" y="6042"/>
                </a:cubicBezTo>
                <a:cubicBezTo>
                  <a:pt x="3930" y="6057"/>
                  <a:pt x="3936" y="6068"/>
                  <a:pt x="3963" y="6070"/>
                </a:cubicBezTo>
                <a:cubicBezTo>
                  <a:pt x="3987" y="6072"/>
                  <a:pt x="4001" y="6061"/>
                  <a:pt x="3993" y="6046"/>
                </a:cubicBezTo>
                <a:cubicBezTo>
                  <a:pt x="3989" y="6038"/>
                  <a:pt x="3982" y="6034"/>
                  <a:pt x="3974" y="6033"/>
                </a:cubicBezTo>
                <a:close/>
                <a:moveTo>
                  <a:pt x="4113" y="6033"/>
                </a:moveTo>
                <a:cubicBezTo>
                  <a:pt x="4105" y="6032"/>
                  <a:pt x="4096" y="6036"/>
                  <a:pt x="4087" y="6042"/>
                </a:cubicBezTo>
                <a:cubicBezTo>
                  <a:pt x="4069" y="6057"/>
                  <a:pt x="4075" y="6068"/>
                  <a:pt x="4102" y="6070"/>
                </a:cubicBezTo>
                <a:cubicBezTo>
                  <a:pt x="4126" y="6072"/>
                  <a:pt x="4140" y="6061"/>
                  <a:pt x="4132" y="6046"/>
                </a:cubicBezTo>
                <a:cubicBezTo>
                  <a:pt x="4128" y="6038"/>
                  <a:pt x="4121" y="6034"/>
                  <a:pt x="4113" y="6033"/>
                </a:cubicBezTo>
                <a:close/>
                <a:moveTo>
                  <a:pt x="4252" y="6033"/>
                </a:moveTo>
                <a:cubicBezTo>
                  <a:pt x="4244" y="6032"/>
                  <a:pt x="4235" y="6036"/>
                  <a:pt x="4226" y="6042"/>
                </a:cubicBezTo>
                <a:cubicBezTo>
                  <a:pt x="4208" y="6057"/>
                  <a:pt x="4213" y="6068"/>
                  <a:pt x="4240" y="6070"/>
                </a:cubicBezTo>
                <a:cubicBezTo>
                  <a:pt x="4265" y="6072"/>
                  <a:pt x="4278" y="6061"/>
                  <a:pt x="4271" y="6046"/>
                </a:cubicBezTo>
                <a:cubicBezTo>
                  <a:pt x="4267" y="6038"/>
                  <a:pt x="4260" y="6034"/>
                  <a:pt x="4252" y="6033"/>
                </a:cubicBezTo>
                <a:close/>
                <a:moveTo>
                  <a:pt x="4506" y="6033"/>
                </a:moveTo>
                <a:cubicBezTo>
                  <a:pt x="4498" y="6032"/>
                  <a:pt x="4489" y="6036"/>
                  <a:pt x="4481" y="6042"/>
                </a:cubicBezTo>
                <a:cubicBezTo>
                  <a:pt x="4462" y="6057"/>
                  <a:pt x="4468" y="6068"/>
                  <a:pt x="4495" y="6070"/>
                </a:cubicBezTo>
                <a:cubicBezTo>
                  <a:pt x="4519" y="6072"/>
                  <a:pt x="4533" y="6061"/>
                  <a:pt x="4525" y="6046"/>
                </a:cubicBezTo>
                <a:cubicBezTo>
                  <a:pt x="4521" y="6038"/>
                  <a:pt x="4514" y="6034"/>
                  <a:pt x="4506" y="6033"/>
                </a:cubicBezTo>
                <a:close/>
                <a:moveTo>
                  <a:pt x="4645" y="6033"/>
                </a:moveTo>
                <a:cubicBezTo>
                  <a:pt x="4637" y="6032"/>
                  <a:pt x="4628" y="6036"/>
                  <a:pt x="4619" y="6042"/>
                </a:cubicBezTo>
                <a:cubicBezTo>
                  <a:pt x="4601" y="6057"/>
                  <a:pt x="4606" y="6068"/>
                  <a:pt x="4633" y="6070"/>
                </a:cubicBezTo>
                <a:cubicBezTo>
                  <a:pt x="4658" y="6072"/>
                  <a:pt x="4671" y="6061"/>
                  <a:pt x="4664" y="6046"/>
                </a:cubicBezTo>
                <a:cubicBezTo>
                  <a:pt x="4660" y="6038"/>
                  <a:pt x="4653" y="6034"/>
                  <a:pt x="4645" y="6033"/>
                </a:cubicBezTo>
                <a:close/>
                <a:moveTo>
                  <a:pt x="4784" y="6033"/>
                </a:moveTo>
                <a:cubicBezTo>
                  <a:pt x="4776" y="6032"/>
                  <a:pt x="4766" y="6036"/>
                  <a:pt x="4758" y="6042"/>
                </a:cubicBezTo>
                <a:cubicBezTo>
                  <a:pt x="4740" y="6057"/>
                  <a:pt x="4745" y="6068"/>
                  <a:pt x="4772" y="6070"/>
                </a:cubicBezTo>
                <a:cubicBezTo>
                  <a:pt x="4796" y="6072"/>
                  <a:pt x="4810" y="6061"/>
                  <a:pt x="4802" y="6046"/>
                </a:cubicBezTo>
                <a:cubicBezTo>
                  <a:pt x="4798" y="6038"/>
                  <a:pt x="4792" y="6034"/>
                  <a:pt x="4784" y="6033"/>
                </a:cubicBezTo>
                <a:close/>
                <a:moveTo>
                  <a:pt x="4922" y="6033"/>
                </a:moveTo>
                <a:cubicBezTo>
                  <a:pt x="4914" y="6032"/>
                  <a:pt x="4905" y="6036"/>
                  <a:pt x="4897" y="6042"/>
                </a:cubicBezTo>
                <a:cubicBezTo>
                  <a:pt x="4878" y="6057"/>
                  <a:pt x="4884" y="6068"/>
                  <a:pt x="4911" y="6070"/>
                </a:cubicBezTo>
                <a:cubicBezTo>
                  <a:pt x="4935" y="6072"/>
                  <a:pt x="4949" y="6061"/>
                  <a:pt x="4941" y="6046"/>
                </a:cubicBezTo>
                <a:cubicBezTo>
                  <a:pt x="4937" y="6038"/>
                  <a:pt x="4930" y="6034"/>
                  <a:pt x="4922" y="6033"/>
                </a:cubicBezTo>
                <a:close/>
                <a:moveTo>
                  <a:pt x="5038" y="6033"/>
                </a:moveTo>
                <a:cubicBezTo>
                  <a:pt x="5030" y="6032"/>
                  <a:pt x="5021" y="6036"/>
                  <a:pt x="5013" y="6042"/>
                </a:cubicBezTo>
                <a:cubicBezTo>
                  <a:pt x="4994" y="6057"/>
                  <a:pt x="5000" y="6068"/>
                  <a:pt x="5026" y="6070"/>
                </a:cubicBezTo>
                <a:cubicBezTo>
                  <a:pt x="5051" y="6072"/>
                  <a:pt x="5064" y="6061"/>
                  <a:pt x="5057" y="6046"/>
                </a:cubicBezTo>
                <a:cubicBezTo>
                  <a:pt x="5053" y="6038"/>
                  <a:pt x="5046" y="6034"/>
                  <a:pt x="5038" y="6033"/>
                </a:cubicBezTo>
                <a:close/>
                <a:moveTo>
                  <a:pt x="5177" y="6033"/>
                </a:moveTo>
                <a:cubicBezTo>
                  <a:pt x="5169" y="6032"/>
                  <a:pt x="5159" y="6036"/>
                  <a:pt x="5151" y="6042"/>
                </a:cubicBezTo>
                <a:cubicBezTo>
                  <a:pt x="5133" y="6057"/>
                  <a:pt x="5138" y="6068"/>
                  <a:pt x="5165" y="6070"/>
                </a:cubicBezTo>
                <a:cubicBezTo>
                  <a:pt x="5189" y="6072"/>
                  <a:pt x="5203" y="6061"/>
                  <a:pt x="5196" y="6046"/>
                </a:cubicBezTo>
                <a:cubicBezTo>
                  <a:pt x="5192" y="6038"/>
                  <a:pt x="5185" y="6034"/>
                  <a:pt x="5177" y="6033"/>
                </a:cubicBezTo>
                <a:close/>
                <a:moveTo>
                  <a:pt x="5315" y="6033"/>
                </a:moveTo>
                <a:cubicBezTo>
                  <a:pt x="5307" y="6032"/>
                  <a:pt x="5298" y="6036"/>
                  <a:pt x="5290" y="6042"/>
                </a:cubicBezTo>
                <a:cubicBezTo>
                  <a:pt x="5271" y="6057"/>
                  <a:pt x="5277" y="6068"/>
                  <a:pt x="5304" y="6070"/>
                </a:cubicBezTo>
                <a:cubicBezTo>
                  <a:pt x="5328" y="6072"/>
                  <a:pt x="5342" y="6061"/>
                  <a:pt x="5334" y="6046"/>
                </a:cubicBezTo>
                <a:cubicBezTo>
                  <a:pt x="5330" y="6038"/>
                  <a:pt x="5323" y="6034"/>
                  <a:pt x="5315" y="6033"/>
                </a:cubicBezTo>
                <a:close/>
                <a:moveTo>
                  <a:pt x="5454" y="6033"/>
                </a:moveTo>
                <a:cubicBezTo>
                  <a:pt x="5446" y="6032"/>
                  <a:pt x="5437" y="6036"/>
                  <a:pt x="5429" y="6042"/>
                </a:cubicBezTo>
                <a:cubicBezTo>
                  <a:pt x="5410" y="6057"/>
                  <a:pt x="5416" y="6068"/>
                  <a:pt x="5443" y="6070"/>
                </a:cubicBezTo>
                <a:cubicBezTo>
                  <a:pt x="5467" y="6072"/>
                  <a:pt x="5481" y="6061"/>
                  <a:pt x="5473" y="6046"/>
                </a:cubicBezTo>
                <a:cubicBezTo>
                  <a:pt x="5469" y="6038"/>
                  <a:pt x="5462" y="6034"/>
                  <a:pt x="5454" y="6033"/>
                </a:cubicBezTo>
                <a:close/>
                <a:moveTo>
                  <a:pt x="5708" y="6033"/>
                </a:moveTo>
                <a:cubicBezTo>
                  <a:pt x="5700" y="6032"/>
                  <a:pt x="5691" y="6036"/>
                  <a:pt x="5683" y="6042"/>
                </a:cubicBezTo>
                <a:cubicBezTo>
                  <a:pt x="5664" y="6057"/>
                  <a:pt x="5670" y="6068"/>
                  <a:pt x="5697" y="6070"/>
                </a:cubicBezTo>
                <a:cubicBezTo>
                  <a:pt x="5721" y="6072"/>
                  <a:pt x="5735" y="6061"/>
                  <a:pt x="5727" y="6046"/>
                </a:cubicBezTo>
                <a:cubicBezTo>
                  <a:pt x="5724" y="6038"/>
                  <a:pt x="5716" y="6034"/>
                  <a:pt x="5708" y="6033"/>
                </a:cubicBezTo>
                <a:close/>
                <a:moveTo>
                  <a:pt x="5847" y="6033"/>
                </a:moveTo>
                <a:cubicBezTo>
                  <a:pt x="5839" y="6032"/>
                  <a:pt x="5830" y="6036"/>
                  <a:pt x="5822" y="6042"/>
                </a:cubicBezTo>
                <a:cubicBezTo>
                  <a:pt x="5803" y="6057"/>
                  <a:pt x="5809" y="6068"/>
                  <a:pt x="5836" y="6070"/>
                </a:cubicBezTo>
                <a:cubicBezTo>
                  <a:pt x="5860" y="6072"/>
                  <a:pt x="5874" y="6061"/>
                  <a:pt x="5866" y="6046"/>
                </a:cubicBezTo>
                <a:cubicBezTo>
                  <a:pt x="5862" y="6038"/>
                  <a:pt x="5855" y="6034"/>
                  <a:pt x="5847" y="6033"/>
                </a:cubicBezTo>
                <a:close/>
                <a:moveTo>
                  <a:pt x="5986" y="6033"/>
                </a:moveTo>
                <a:cubicBezTo>
                  <a:pt x="5978" y="6032"/>
                  <a:pt x="5969" y="6036"/>
                  <a:pt x="5961" y="6042"/>
                </a:cubicBezTo>
                <a:cubicBezTo>
                  <a:pt x="5942" y="6057"/>
                  <a:pt x="5948" y="6068"/>
                  <a:pt x="5974" y="6070"/>
                </a:cubicBezTo>
                <a:cubicBezTo>
                  <a:pt x="5999" y="6072"/>
                  <a:pt x="6012" y="6061"/>
                  <a:pt x="6005" y="6046"/>
                </a:cubicBezTo>
                <a:cubicBezTo>
                  <a:pt x="6001" y="6038"/>
                  <a:pt x="5994" y="6034"/>
                  <a:pt x="5986" y="6033"/>
                </a:cubicBezTo>
                <a:close/>
                <a:moveTo>
                  <a:pt x="6241" y="6033"/>
                </a:moveTo>
                <a:cubicBezTo>
                  <a:pt x="6232" y="6032"/>
                  <a:pt x="6223" y="6036"/>
                  <a:pt x="6215" y="6042"/>
                </a:cubicBezTo>
                <a:cubicBezTo>
                  <a:pt x="6197" y="6057"/>
                  <a:pt x="6202" y="6068"/>
                  <a:pt x="6229" y="6070"/>
                </a:cubicBezTo>
                <a:cubicBezTo>
                  <a:pt x="6253" y="6072"/>
                  <a:pt x="6267" y="6061"/>
                  <a:pt x="6259" y="6046"/>
                </a:cubicBezTo>
                <a:cubicBezTo>
                  <a:pt x="6255" y="6038"/>
                  <a:pt x="6249" y="6034"/>
                  <a:pt x="6241" y="6033"/>
                </a:cubicBezTo>
                <a:close/>
                <a:moveTo>
                  <a:pt x="6379" y="6033"/>
                </a:moveTo>
                <a:cubicBezTo>
                  <a:pt x="6371" y="6032"/>
                  <a:pt x="6362" y="6036"/>
                  <a:pt x="6354" y="6042"/>
                </a:cubicBezTo>
                <a:cubicBezTo>
                  <a:pt x="6335" y="6057"/>
                  <a:pt x="6341" y="6068"/>
                  <a:pt x="6368" y="6070"/>
                </a:cubicBezTo>
                <a:cubicBezTo>
                  <a:pt x="6392" y="6072"/>
                  <a:pt x="6405" y="6061"/>
                  <a:pt x="6398" y="6046"/>
                </a:cubicBezTo>
                <a:cubicBezTo>
                  <a:pt x="6394" y="6038"/>
                  <a:pt x="6387" y="6034"/>
                  <a:pt x="6379" y="6033"/>
                </a:cubicBezTo>
                <a:close/>
                <a:moveTo>
                  <a:pt x="6518" y="6033"/>
                </a:moveTo>
                <a:cubicBezTo>
                  <a:pt x="6510" y="6032"/>
                  <a:pt x="6501" y="6036"/>
                  <a:pt x="6492" y="6042"/>
                </a:cubicBezTo>
                <a:cubicBezTo>
                  <a:pt x="6474" y="6057"/>
                  <a:pt x="6479" y="6068"/>
                  <a:pt x="6506" y="6070"/>
                </a:cubicBezTo>
                <a:cubicBezTo>
                  <a:pt x="6531" y="6072"/>
                  <a:pt x="6544" y="6061"/>
                  <a:pt x="6537" y="6046"/>
                </a:cubicBezTo>
                <a:cubicBezTo>
                  <a:pt x="6533" y="6038"/>
                  <a:pt x="6526" y="6034"/>
                  <a:pt x="6518" y="6033"/>
                </a:cubicBezTo>
                <a:close/>
                <a:moveTo>
                  <a:pt x="6656" y="6033"/>
                </a:moveTo>
                <a:cubicBezTo>
                  <a:pt x="6648" y="6032"/>
                  <a:pt x="6639" y="6036"/>
                  <a:pt x="6631" y="6042"/>
                </a:cubicBezTo>
                <a:cubicBezTo>
                  <a:pt x="6612" y="6057"/>
                  <a:pt x="6618" y="6068"/>
                  <a:pt x="6645" y="6070"/>
                </a:cubicBezTo>
                <a:cubicBezTo>
                  <a:pt x="6669" y="6072"/>
                  <a:pt x="6683" y="6061"/>
                  <a:pt x="6675" y="6046"/>
                </a:cubicBezTo>
                <a:cubicBezTo>
                  <a:pt x="6672" y="6038"/>
                  <a:pt x="6664" y="6034"/>
                  <a:pt x="6656" y="6033"/>
                </a:cubicBezTo>
                <a:close/>
                <a:moveTo>
                  <a:pt x="6772" y="6033"/>
                </a:moveTo>
                <a:cubicBezTo>
                  <a:pt x="6764" y="6032"/>
                  <a:pt x="6755" y="6036"/>
                  <a:pt x="6747" y="6042"/>
                </a:cubicBezTo>
                <a:cubicBezTo>
                  <a:pt x="6728" y="6057"/>
                  <a:pt x="6734" y="6068"/>
                  <a:pt x="6761" y="6070"/>
                </a:cubicBezTo>
                <a:cubicBezTo>
                  <a:pt x="6785" y="6072"/>
                  <a:pt x="6799" y="6061"/>
                  <a:pt x="6791" y="6046"/>
                </a:cubicBezTo>
                <a:cubicBezTo>
                  <a:pt x="6787" y="6038"/>
                  <a:pt x="6780" y="6034"/>
                  <a:pt x="6772" y="6033"/>
                </a:cubicBezTo>
                <a:close/>
                <a:moveTo>
                  <a:pt x="6911" y="6033"/>
                </a:moveTo>
                <a:cubicBezTo>
                  <a:pt x="6903" y="6032"/>
                  <a:pt x="6894" y="6036"/>
                  <a:pt x="6885" y="6042"/>
                </a:cubicBezTo>
                <a:cubicBezTo>
                  <a:pt x="6867" y="6057"/>
                  <a:pt x="6872" y="6068"/>
                  <a:pt x="6899" y="6070"/>
                </a:cubicBezTo>
                <a:cubicBezTo>
                  <a:pt x="6924" y="6072"/>
                  <a:pt x="6938" y="6061"/>
                  <a:pt x="6930" y="6046"/>
                </a:cubicBezTo>
                <a:cubicBezTo>
                  <a:pt x="6926" y="6038"/>
                  <a:pt x="6919" y="6034"/>
                  <a:pt x="6911" y="6033"/>
                </a:cubicBezTo>
                <a:close/>
                <a:moveTo>
                  <a:pt x="7050" y="6033"/>
                </a:moveTo>
                <a:cubicBezTo>
                  <a:pt x="7041" y="6032"/>
                  <a:pt x="7032" y="6036"/>
                  <a:pt x="7024" y="6042"/>
                </a:cubicBezTo>
                <a:cubicBezTo>
                  <a:pt x="7006" y="6057"/>
                  <a:pt x="7011" y="6068"/>
                  <a:pt x="7038" y="6070"/>
                </a:cubicBezTo>
                <a:cubicBezTo>
                  <a:pt x="7063" y="6072"/>
                  <a:pt x="7076" y="6061"/>
                  <a:pt x="7069" y="6046"/>
                </a:cubicBezTo>
                <a:cubicBezTo>
                  <a:pt x="7065" y="6038"/>
                  <a:pt x="7058" y="6034"/>
                  <a:pt x="7050" y="6033"/>
                </a:cubicBezTo>
                <a:close/>
                <a:moveTo>
                  <a:pt x="7189" y="6033"/>
                </a:moveTo>
                <a:cubicBezTo>
                  <a:pt x="7181" y="6032"/>
                  <a:pt x="7171" y="6036"/>
                  <a:pt x="7163" y="6042"/>
                </a:cubicBezTo>
                <a:cubicBezTo>
                  <a:pt x="7145" y="6057"/>
                  <a:pt x="7150" y="6068"/>
                  <a:pt x="7177" y="6070"/>
                </a:cubicBezTo>
                <a:cubicBezTo>
                  <a:pt x="7201" y="6072"/>
                  <a:pt x="7215" y="6061"/>
                  <a:pt x="7207" y="6046"/>
                </a:cubicBezTo>
                <a:cubicBezTo>
                  <a:pt x="7203" y="6038"/>
                  <a:pt x="7197" y="6034"/>
                  <a:pt x="7189" y="6033"/>
                </a:cubicBezTo>
                <a:close/>
                <a:moveTo>
                  <a:pt x="7443" y="6033"/>
                </a:moveTo>
                <a:cubicBezTo>
                  <a:pt x="7435" y="6032"/>
                  <a:pt x="7426" y="6036"/>
                  <a:pt x="7417" y="6042"/>
                </a:cubicBezTo>
                <a:cubicBezTo>
                  <a:pt x="7399" y="6057"/>
                  <a:pt x="7404" y="6068"/>
                  <a:pt x="7431" y="6070"/>
                </a:cubicBezTo>
                <a:cubicBezTo>
                  <a:pt x="7456" y="6072"/>
                  <a:pt x="7469" y="6061"/>
                  <a:pt x="7462" y="6046"/>
                </a:cubicBezTo>
                <a:cubicBezTo>
                  <a:pt x="7458" y="6038"/>
                  <a:pt x="7451" y="6034"/>
                  <a:pt x="7443" y="6033"/>
                </a:cubicBezTo>
                <a:close/>
                <a:moveTo>
                  <a:pt x="7582" y="6033"/>
                </a:moveTo>
                <a:cubicBezTo>
                  <a:pt x="7574" y="6032"/>
                  <a:pt x="7564" y="6036"/>
                  <a:pt x="7556" y="6042"/>
                </a:cubicBezTo>
                <a:cubicBezTo>
                  <a:pt x="7538" y="6057"/>
                  <a:pt x="7543" y="6068"/>
                  <a:pt x="7570" y="6070"/>
                </a:cubicBezTo>
                <a:cubicBezTo>
                  <a:pt x="7594" y="6072"/>
                  <a:pt x="7608" y="6061"/>
                  <a:pt x="7600" y="6046"/>
                </a:cubicBezTo>
                <a:cubicBezTo>
                  <a:pt x="7596" y="6038"/>
                  <a:pt x="7590" y="6034"/>
                  <a:pt x="7582" y="6033"/>
                </a:cubicBezTo>
                <a:close/>
                <a:moveTo>
                  <a:pt x="7720" y="6033"/>
                </a:moveTo>
                <a:cubicBezTo>
                  <a:pt x="7712" y="6032"/>
                  <a:pt x="7703" y="6036"/>
                  <a:pt x="7695" y="6042"/>
                </a:cubicBezTo>
                <a:cubicBezTo>
                  <a:pt x="7676" y="6057"/>
                  <a:pt x="7682" y="6068"/>
                  <a:pt x="7709" y="6070"/>
                </a:cubicBezTo>
                <a:cubicBezTo>
                  <a:pt x="7733" y="6072"/>
                  <a:pt x="7747" y="6061"/>
                  <a:pt x="7739" y="6046"/>
                </a:cubicBezTo>
                <a:cubicBezTo>
                  <a:pt x="7735" y="6038"/>
                  <a:pt x="7728" y="6034"/>
                  <a:pt x="7720" y="6033"/>
                </a:cubicBezTo>
                <a:close/>
                <a:moveTo>
                  <a:pt x="7859" y="6033"/>
                </a:moveTo>
                <a:cubicBezTo>
                  <a:pt x="7851" y="6032"/>
                  <a:pt x="7842" y="6036"/>
                  <a:pt x="7833" y="6042"/>
                </a:cubicBezTo>
                <a:cubicBezTo>
                  <a:pt x="7815" y="6057"/>
                  <a:pt x="7820" y="6068"/>
                  <a:pt x="7847" y="6070"/>
                </a:cubicBezTo>
                <a:cubicBezTo>
                  <a:pt x="7872" y="6072"/>
                  <a:pt x="7886" y="6061"/>
                  <a:pt x="7878" y="6046"/>
                </a:cubicBezTo>
                <a:cubicBezTo>
                  <a:pt x="7874" y="6038"/>
                  <a:pt x="7867" y="6034"/>
                  <a:pt x="7859" y="6033"/>
                </a:cubicBezTo>
                <a:close/>
                <a:moveTo>
                  <a:pt x="7975" y="6033"/>
                </a:moveTo>
                <a:cubicBezTo>
                  <a:pt x="7967" y="6032"/>
                  <a:pt x="7957" y="6036"/>
                  <a:pt x="7949" y="6042"/>
                </a:cubicBezTo>
                <a:cubicBezTo>
                  <a:pt x="7931" y="6057"/>
                  <a:pt x="7936" y="6068"/>
                  <a:pt x="7963" y="6070"/>
                </a:cubicBezTo>
                <a:cubicBezTo>
                  <a:pt x="7987" y="6072"/>
                  <a:pt x="8001" y="6061"/>
                  <a:pt x="7993" y="6046"/>
                </a:cubicBezTo>
                <a:cubicBezTo>
                  <a:pt x="7989" y="6038"/>
                  <a:pt x="7983" y="6034"/>
                  <a:pt x="7975" y="6033"/>
                </a:cubicBezTo>
                <a:close/>
                <a:moveTo>
                  <a:pt x="8113" y="6033"/>
                </a:moveTo>
                <a:cubicBezTo>
                  <a:pt x="8105" y="6032"/>
                  <a:pt x="8096" y="6036"/>
                  <a:pt x="8088" y="6042"/>
                </a:cubicBezTo>
                <a:cubicBezTo>
                  <a:pt x="8069" y="6057"/>
                  <a:pt x="8075" y="6068"/>
                  <a:pt x="8102" y="6070"/>
                </a:cubicBezTo>
                <a:cubicBezTo>
                  <a:pt x="8126" y="6072"/>
                  <a:pt x="8140" y="6061"/>
                  <a:pt x="8132" y="6046"/>
                </a:cubicBezTo>
                <a:cubicBezTo>
                  <a:pt x="8128" y="6038"/>
                  <a:pt x="8121" y="6034"/>
                  <a:pt x="8113" y="6033"/>
                </a:cubicBezTo>
                <a:close/>
                <a:moveTo>
                  <a:pt x="8252" y="6033"/>
                </a:moveTo>
                <a:cubicBezTo>
                  <a:pt x="8244" y="6032"/>
                  <a:pt x="8235" y="6036"/>
                  <a:pt x="8226" y="6042"/>
                </a:cubicBezTo>
                <a:cubicBezTo>
                  <a:pt x="8208" y="6057"/>
                  <a:pt x="8213" y="6068"/>
                  <a:pt x="8240" y="6070"/>
                </a:cubicBezTo>
                <a:cubicBezTo>
                  <a:pt x="8265" y="6072"/>
                  <a:pt x="8279" y="6061"/>
                  <a:pt x="8271" y="6046"/>
                </a:cubicBezTo>
                <a:cubicBezTo>
                  <a:pt x="8267" y="6038"/>
                  <a:pt x="8260" y="6034"/>
                  <a:pt x="8252" y="6033"/>
                </a:cubicBezTo>
                <a:close/>
                <a:moveTo>
                  <a:pt x="8391" y="6033"/>
                </a:moveTo>
                <a:cubicBezTo>
                  <a:pt x="8383" y="6032"/>
                  <a:pt x="8374" y="6036"/>
                  <a:pt x="8365" y="6042"/>
                </a:cubicBezTo>
                <a:cubicBezTo>
                  <a:pt x="8347" y="6057"/>
                  <a:pt x="8352" y="6068"/>
                  <a:pt x="8379" y="6070"/>
                </a:cubicBezTo>
                <a:cubicBezTo>
                  <a:pt x="8404" y="6072"/>
                  <a:pt x="8417" y="6061"/>
                  <a:pt x="8410" y="6046"/>
                </a:cubicBezTo>
                <a:cubicBezTo>
                  <a:pt x="8406" y="6038"/>
                  <a:pt x="8399" y="6034"/>
                  <a:pt x="8391" y="6033"/>
                </a:cubicBezTo>
                <a:close/>
                <a:moveTo>
                  <a:pt x="8645" y="6033"/>
                </a:moveTo>
                <a:cubicBezTo>
                  <a:pt x="8637" y="6032"/>
                  <a:pt x="8628" y="6036"/>
                  <a:pt x="8620" y="6042"/>
                </a:cubicBezTo>
                <a:cubicBezTo>
                  <a:pt x="8601" y="6057"/>
                  <a:pt x="8607" y="6068"/>
                  <a:pt x="8633" y="6070"/>
                </a:cubicBezTo>
                <a:cubicBezTo>
                  <a:pt x="8658" y="6072"/>
                  <a:pt x="8672" y="6061"/>
                  <a:pt x="8664" y="6046"/>
                </a:cubicBezTo>
                <a:cubicBezTo>
                  <a:pt x="8660" y="6038"/>
                  <a:pt x="8653" y="6034"/>
                  <a:pt x="8645" y="6033"/>
                </a:cubicBezTo>
                <a:close/>
                <a:moveTo>
                  <a:pt x="8784" y="6033"/>
                </a:moveTo>
                <a:cubicBezTo>
                  <a:pt x="8776" y="6032"/>
                  <a:pt x="8767" y="6036"/>
                  <a:pt x="8759" y="6042"/>
                </a:cubicBezTo>
                <a:cubicBezTo>
                  <a:pt x="8740" y="6057"/>
                  <a:pt x="8746" y="6068"/>
                  <a:pt x="8772" y="6070"/>
                </a:cubicBezTo>
                <a:cubicBezTo>
                  <a:pt x="8797" y="6072"/>
                  <a:pt x="8810" y="6061"/>
                  <a:pt x="8803" y="6046"/>
                </a:cubicBezTo>
                <a:cubicBezTo>
                  <a:pt x="8799" y="6038"/>
                  <a:pt x="8792" y="6034"/>
                  <a:pt x="8784" y="6033"/>
                </a:cubicBezTo>
                <a:close/>
                <a:moveTo>
                  <a:pt x="8923" y="6033"/>
                </a:moveTo>
                <a:cubicBezTo>
                  <a:pt x="8915" y="6032"/>
                  <a:pt x="8906" y="6036"/>
                  <a:pt x="8897" y="6042"/>
                </a:cubicBezTo>
                <a:cubicBezTo>
                  <a:pt x="8879" y="6057"/>
                  <a:pt x="8884" y="6068"/>
                  <a:pt x="8911" y="6070"/>
                </a:cubicBezTo>
                <a:cubicBezTo>
                  <a:pt x="8935" y="6072"/>
                  <a:pt x="8949" y="6061"/>
                  <a:pt x="8941" y="6046"/>
                </a:cubicBezTo>
                <a:cubicBezTo>
                  <a:pt x="8937" y="6038"/>
                  <a:pt x="8931" y="6034"/>
                  <a:pt x="8923" y="6033"/>
                </a:cubicBezTo>
                <a:close/>
                <a:moveTo>
                  <a:pt x="9177" y="6033"/>
                </a:moveTo>
                <a:cubicBezTo>
                  <a:pt x="9169" y="6032"/>
                  <a:pt x="9160" y="6036"/>
                  <a:pt x="9152" y="6042"/>
                </a:cubicBezTo>
                <a:cubicBezTo>
                  <a:pt x="9133" y="6057"/>
                  <a:pt x="9139" y="6068"/>
                  <a:pt x="9166" y="6070"/>
                </a:cubicBezTo>
                <a:cubicBezTo>
                  <a:pt x="9190" y="6072"/>
                  <a:pt x="9203" y="6061"/>
                  <a:pt x="9196" y="6046"/>
                </a:cubicBezTo>
                <a:cubicBezTo>
                  <a:pt x="9192" y="6038"/>
                  <a:pt x="9185" y="6034"/>
                  <a:pt x="9177" y="6033"/>
                </a:cubicBezTo>
                <a:close/>
                <a:moveTo>
                  <a:pt x="9316" y="6033"/>
                </a:moveTo>
                <a:cubicBezTo>
                  <a:pt x="9308" y="6032"/>
                  <a:pt x="9299" y="6036"/>
                  <a:pt x="9290" y="6042"/>
                </a:cubicBezTo>
                <a:cubicBezTo>
                  <a:pt x="9272" y="6057"/>
                  <a:pt x="9277" y="6068"/>
                  <a:pt x="9304" y="6070"/>
                </a:cubicBezTo>
                <a:cubicBezTo>
                  <a:pt x="9329" y="6072"/>
                  <a:pt x="9342" y="6061"/>
                  <a:pt x="9334" y="6046"/>
                </a:cubicBezTo>
                <a:cubicBezTo>
                  <a:pt x="9331" y="6038"/>
                  <a:pt x="9324" y="6034"/>
                  <a:pt x="9316" y="6033"/>
                </a:cubicBezTo>
                <a:close/>
                <a:moveTo>
                  <a:pt x="9454" y="6033"/>
                </a:moveTo>
                <a:cubicBezTo>
                  <a:pt x="9446" y="6032"/>
                  <a:pt x="9437" y="6036"/>
                  <a:pt x="9429" y="6042"/>
                </a:cubicBezTo>
                <a:cubicBezTo>
                  <a:pt x="9410" y="6057"/>
                  <a:pt x="9416" y="6068"/>
                  <a:pt x="9443" y="6070"/>
                </a:cubicBezTo>
                <a:cubicBezTo>
                  <a:pt x="9467" y="6072"/>
                  <a:pt x="9481" y="6061"/>
                  <a:pt x="9473" y="6046"/>
                </a:cubicBezTo>
                <a:cubicBezTo>
                  <a:pt x="9470" y="6038"/>
                  <a:pt x="9462" y="6034"/>
                  <a:pt x="9454" y="6033"/>
                </a:cubicBezTo>
                <a:close/>
                <a:moveTo>
                  <a:pt x="9593" y="6033"/>
                </a:moveTo>
                <a:cubicBezTo>
                  <a:pt x="9585" y="6032"/>
                  <a:pt x="9576" y="6036"/>
                  <a:pt x="9568" y="6042"/>
                </a:cubicBezTo>
                <a:cubicBezTo>
                  <a:pt x="9549" y="6057"/>
                  <a:pt x="9555" y="6068"/>
                  <a:pt x="9581" y="6070"/>
                </a:cubicBezTo>
                <a:cubicBezTo>
                  <a:pt x="9606" y="6072"/>
                  <a:pt x="9620" y="6061"/>
                  <a:pt x="9612" y="6046"/>
                </a:cubicBezTo>
                <a:cubicBezTo>
                  <a:pt x="9608" y="6038"/>
                  <a:pt x="9601" y="6034"/>
                  <a:pt x="9593" y="6033"/>
                </a:cubicBezTo>
                <a:close/>
                <a:moveTo>
                  <a:pt x="9709" y="6033"/>
                </a:moveTo>
                <a:cubicBezTo>
                  <a:pt x="9701" y="6032"/>
                  <a:pt x="9692" y="6036"/>
                  <a:pt x="9683" y="6042"/>
                </a:cubicBezTo>
                <a:cubicBezTo>
                  <a:pt x="9665" y="6057"/>
                  <a:pt x="9670" y="6068"/>
                  <a:pt x="9697" y="6070"/>
                </a:cubicBezTo>
                <a:cubicBezTo>
                  <a:pt x="9722" y="6072"/>
                  <a:pt x="9735" y="6061"/>
                  <a:pt x="9727" y="6046"/>
                </a:cubicBezTo>
                <a:cubicBezTo>
                  <a:pt x="9724" y="6038"/>
                  <a:pt x="9717" y="6034"/>
                  <a:pt x="9709" y="6033"/>
                </a:cubicBezTo>
                <a:close/>
                <a:moveTo>
                  <a:pt x="9848" y="6033"/>
                </a:moveTo>
                <a:cubicBezTo>
                  <a:pt x="9839" y="6032"/>
                  <a:pt x="9830" y="6036"/>
                  <a:pt x="9822" y="6042"/>
                </a:cubicBezTo>
                <a:cubicBezTo>
                  <a:pt x="9804" y="6057"/>
                  <a:pt x="9809" y="6068"/>
                  <a:pt x="9836" y="6070"/>
                </a:cubicBezTo>
                <a:cubicBezTo>
                  <a:pt x="9860" y="6072"/>
                  <a:pt x="9874" y="6061"/>
                  <a:pt x="9866" y="6046"/>
                </a:cubicBezTo>
                <a:cubicBezTo>
                  <a:pt x="9863" y="6038"/>
                  <a:pt x="9856" y="6034"/>
                  <a:pt x="9848" y="6033"/>
                </a:cubicBezTo>
                <a:close/>
                <a:moveTo>
                  <a:pt x="9986" y="6033"/>
                </a:moveTo>
                <a:cubicBezTo>
                  <a:pt x="9978" y="6032"/>
                  <a:pt x="9969" y="6036"/>
                  <a:pt x="9961" y="6042"/>
                </a:cubicBezTo>
                <a:cubicBezTo>
                  <a:pt x="9942" y="6057"/>
                  <a:pt x="9948" y="6068"/>
                  <a:pt x="9975" y="6070"/>
                </a:cubicBezTo>
                <a:cubicBezTo>
                  <a:pt x="9999" y="6072"/>
                  <a:pt x="10013" y="6061"/>
                  <a:pt x="10005" y="6046"/>
                </a:cubicBezTo>
                <a:cubicBezTo>
                  <a:pt x="10001" y="6038"/>
                  <a:pt x="9994" y="6034"/>
                  <a:pt x="9986" y="6033"/>
                </a:cubicBezTo>
                <a:close/>
                <a:moveTo>
                  <a:pt x="10125" y="6033"/>
                </a:moveTo>
                <a:cubicBezTo>
                  <a:pt x="10117" y="6032"/>
                  <a:pt x="10108" y="6036"/>
                  <a:pt x="10100" y="6042"/>
                </a:cubicBezTo>
                <a:cubicBezTo>
                  <a:pt x="10081" y="6057"/>
                  <a:pt x="10087" y="6068"/>
                  <a:pt x="10114" y="6070"/>
                </a:cubicBezTo>
                <a:cubicBezTo>
                  <a:pt x="10138" y="6072"/>
                  <a:pt x="10151" y="6061"/>
                  <a:pt x="10144" y="6046"/>
                </a:cubicBezTo>
                <a:cubicBezTo>
                  <a:pt x="10140" y="6038"/>
                  <a:pt x="10133" y="6034"/>
                  <a:pt x="10125" y="6033"/>
                </a:cubicBezTo>
                <a:close/>
                <a:moveTo>
                  <a:pt x="10379" y="6033"/>
                </a:moveTo>
                <a:cubicBezTo>
                  <a:pt x="10371" y="6032"/>
                  <a:pt x="10362" y="6036"/>
                  <a:pt x="10354" y="6042"/>
                </a:cubicBezTo>
                <a:cubicBezTo>
                  <a:pt x="10335" y="6057"/>
                  <a:pt x="10341" y="6068"/>
                  <a:pt x="10368" y="6070"/>
                </a:cubicBezTo>
                <a:cubicBezTo>
                  <a:pt x="10392" y="6072"/>
                  <a:pt x="10406" y="6061"/>
                  <a:pt x="10398" y="6046"/>
                </a:cubicBezTo>
                <a:cubicBezTo>
                  <a:pt x="10394" y="6038"/>
                  <a:pt x="10387" y="6034"/>
                  <a:pt x="10379" y="6033"/>
                </a:cubicBezTo>
                <a:close/>
                <a:moveTo>
                  <a:pt x="10518" y="6033"/>
                </a:moveTo>
                <a:cubicBezTo>
                  <a:pt x="10510" y="6032"/>
                  <a:pt x="10501" y="6036"/>
                  <a:pt x="10493" y="6042"/>
                </a:cubicBezTo>
                <a:cubicBezTo>
                  <a:pt x="10474" y="6057"/>
                  <a:pt x="10480" y="6068"/>
                  <a:pt x="10507" y="6070"/>
                </a:cubicBezTo>
                <a:cubicBezTo>
                  <a:pt x="10531" y="6072"/>
                  <a:pt x="10545" y="6061"/>
                  <a:pt x="10537" y="6046"/>
                </a:cubicBezTo>
                <a:cubicBezTo>
                  <a:pt x="10533" y="6038"/>
                  <a:pt x="10526" y="6034"/>
                  <a:pt x="10518" y="6033"/>
                </a:cubicBezTo>
                <a:close/>
                <a:moveTo>
                  <a:pt x="10657" y="6033"/>
                </a:moveTo>
                <a:cubicBezTo>
                  <a:pt x="10649" y="6032"/>
                  <a:pt x="10640" y="6036"/>
                  <a:pt x="10631" y="6042"/>
                </a:cubicBezTo>
                <a:cubicBezTo>
                  <a:pt x="10613" y="6057"/>
                  <a:pt x="10618" y="6068"/>
                  <a:pt x="10645" y="6070"/>
                </a:cubicBezTo>
                <a:cubicBezTo>
                  <a:pt x="10670" y="6072"/>
                  <a:pt x="10683" y="6061"/>
                  <a:pt x="10675" y="6046"/>
                </a:cubicBezTo>
                <a:cubicBezTo>
                  <a:pt x="10672" y="6038"/>
                  <a:pt x="10665" y="6034"/>
                  <a:pt x="10657" y="6033"/>
                </a:cubicBezTo>
                <a:close/>
                <a:moveTo>
                  <a:pt x="10796" y="6033"/>
                </a:moveTo>
                <a:cubicBezTo>
                  <a:pt x="10788" y="6032"/>
                  <a:pt x="10778" y="6036"/>
                  <a:pt x="10770" y="6042"/>
                </a:cubicBezTo>
                <a:cubicBezTo>
                  <a:pt x="10752" y="6057"/>
                  <a:pt x="10757" y="6068"/>
                  <a:pt x="10784" y="6070"/>
                </a:cubicBezTo>
                <a:cubicBezTo>
                  <a:pt x="10808" y="6072"/>
                  <a:pt x="10822" y="6061"/>
                  <a:pt x="10815" y="6046"/>
                </a:cubicBezTo>
                <a:cubicBezTo>
                  <a:pt x="10811" y="6038"/>
                  <a:pt x="10804" y="6034"/>
                  <a:pt x="10796" y="6033"/>
                </a:cubicBezTo>
                <a:close/>
                <a:moveTo>
                  <a:pt x="10911" y="6033"/>
                </a:moveTo>
                <a:cubicBezTo>
                  <a:pt x="10903" y="6032"/>
                  <a:pt x="10894" y="6036"/>
                  <a:pt x="10886" y="6042"/>
                </a:cubicBezTo>
                <a:cubicBezTo>
                  <a:pt x="10867" y="6057"/>
                  <a:pt x="10873" y="6068"/>
                  <a:pt x="10900" y="6070"/>
                </a:cubicBezTo>
                <a:cubicBezTo>
                  <a:pt x="10924" y="6072"/>
                  <a:pt x="10938" y="6061"/>
                  <a:pt x="10930" y="6046"/>
                </a:cubicBezTo>
                <a:cubicBezTo>
                  <a:pt x="10926" y="6038"/>
                  <a:pt x="10919" y="6034"/>
                  <a:pt x="10911" y="6033"/>
                </a:cubicBezTo>
                <a:close/>
                <a:moveTo>
                  <a:pt x="11050" y="6033"/>
                </a:moveTo>
                <a:cubicBezTo>
                  <a:pt x="11042" y="6032"/>
                  <a:pt x="11033" y="6036"/>
                  <a:pt x="11024" y="6042"/>
                </a:cubicBezTo>
                <a:cubicBezTo>
                  <a:pt x="11006" y="6057"/>
                  <a:pt x="11011" y="6068"/>
                  <a:pt x="11038" y="6070"/>
                </a:cubicBezTo>
                <a:cubicBezTo>
                  <a:pt x="11063" y="6072"/>
                  <a:pt x="11076" y="6061"/>
                  <a:pt x="11069" y="6046"/>
                </a:cubicBezTo>
                <a:cubicBezTo>
                  <a:pt x="11065" y="6038"/>
                  <a:pt x="11058" y="6034"/>
                  <a:pt x="11050" y="6033"/>
                </a:cubicBezTo>
                <a:close/>
                <a:moveTo>
                  <a:pt x="11189" y="6033"/>
                </a:moveTo>
                <a:cubicBezTo>
                  <a:pt x="11181" y="6032"/>
                  <a:pt x="11171" y="6036"/>
                  <a:pt x="11163" y="6042"/>
                </a:cubicBezTo>
                <a:cubicBezTo>
                  <a:pt x="11145" y="6057"/>
                  <a:pt x="11150" y="6068"/>
                  <a:pt x="11177" y="6070"/>
                </a:cubicBezTo>
                <a:cubicBezTo>
                  <a:pt x="11201" y="6072"/>
                  <a:pt x="11215" y="6061"/>
                  <a:pt x="11208" y="6046"/>
                </a:cubicBezTo>
                <a:cubicBezTo>
                  <a:pt x="11204" y="6038"/>
                  <a:pt x="11197" y="6034"/>
                  <a:pt x="11189" y="6033"/>
                </a:cubicBezTo>
                <a:close/>
                <a:moveTo>
                  <a:pt x="11327" y="6033"/>
                </a:moveTo>
                <a:cubicBezTo>
                  <a:pt x="11319" y="6032"/>
                  <a:pt x="11310" y="6036"/>
                  <a:pt x="11302" y="6042"/>
                </a:cubicBezTo>
                <a:cubicBezTo>
                  <a:pt x="11284" y="6057"/>
                  <a:pt x="11289" y="6068"/>
                  <a:pt x="11316" y="6070"/>
                </a:cubicBezTo>
                <a:cubicBezTo>
                  <a:pt x="11340" y="6072"/>
                  <a:pt x="11354" y="6061"/>
                  <a:pt x="11346" y="6046"/>
                </a:cubicBezTo>
                <a:cubicBezTo>
                  <a:pt x="11342" y="6038"/>
                  <a:pt x="11335" y="6034"/>
                  <a:pt x="11327" y="6033"/>
                </a:cubicBezTo>
                <a:close/>
                <a:moveTo>
                  <a:pt x="11582" y="6033"/>
                </a:moveTo>
                <a:cubicBezTo>
                  <a:pt x="11574" y="6032"/>
                  <a:pt x="11564" y="6036"/>
                  <a:pt x="11556" y="6042"/>
                </a:cubicBezTo>
                <a:cubicBezTo>
                  <a:pt x="11538" y="6057"/>
                  <a:pt x="11543" y="6068"/>
                  <a:pt x="11570" y="6070"/>
                </a:cubicBezTo>
                <a:cubicBezTo>
                  <a:pt x="11594" y="6072"/>
                  <a:pt x="11608" y="6061"/>
                  <a:pt x="11601" y="6046"/>
                </a:cubicBezTo>
                <a:cubicBezTo>
                  <a:pt x="11597" y="6038"/>
                  <a:pt x="11590" y="6034"/>
                  <a:pt x="11582" y="6033"/>
                </a:cubicBezTo>
                <a:close/>
                <a:moveTo>
                  <a:pt x="11721" y="6033"/>
                </a:moveTo>
                <a:cubicBezTo>
                  <a:pt x="11713" y="6032"/>
                  <a:pt x="11704" y="6036"/>
                  <a:pt x="11695" y="6042"/>
                </a:cubicBezTo>
                <a:cubicBezTo>
                  <a:pt x="11677" y="6057"/>
                  <a:pt x="11682" y="6068"/>
                  <a:pt x="11709" y="6070"/>
                </a:cubicBezTo>
                <a:cubicBezTo>
                  <a:pt x="11733" y="6072"/>
                  <a:pt x="11747" y="6061"/>
                  <a:pt x="11739" y="6046"/>
                </a:cubicBezTo>
                <a:cubicBezTo>
                  <a:pt x="11735" y="6038"/>
                  <a:pt x="11729" y="6034"/>
                  <a:pt x="11721" y="6033"/>
                </a:cubicBezTo>
                <a:close/>
                <a:moveTo>
                  <a:pt x="11859" y="6033"/>
                </a:moveTo>
                <a:cubicBezTo>
                  <a:pt x="11851" y="6032"/>
                  <a:pt x="11842" y="6036"/>
                  <a:pt x="11834" y="6042"/>
                </a:cubicBezTo>
                <a:cubicBezTo>
                  <a:pt x="11815" y="6057"/>
                  <a:pt x="11821" y="6068"/>
                  <a:pt x="11848" y="6070"/>
                </a:cubicBezTo>
                <a:cubicBezTo>
                  <a:pt x="11872" y="6072"/>
                  <a:pt x="11886" y="6061"/>
                  <a:pt x="11878" y="6046"/>
                </a:cubicBezTo>
                <a:cubicBezTo>
                  <a:pt x="11874" y="6038"/>
                  <a:pt x="11867" y="6034"/>
                  <a:pt x="11859" y="6033"/>
                </a:cubicBezTo>
                <a:close/>
                <a:moveTo>
                  <a:pt x="11998" y="6033"/>
                </a:moveTo>
                <a:cubicBezTo>
                  <a:pt x="11990" y="6032"/>
                  <a:pt x="11981" y="6036"/>
                  <a:pt x="11972" y="6042"/>
                </a:cubicBezTo>
                <a:cubicBezTo>
                  <a:pt x="11954" y="6057"/>
                  <a:pt x="11959" y="6068"/>
                  <a:pt x="11986" y="6070"/>
                </a:cubicBezTo>
                <a:cubicBezTo>
                  <a:pt x="12011" y="6072"/>
                  <a:pt x="12025" y="6061"/>
                  <a:pt x="12017" y="6046"/>
                </a:cubicBezTo>
                <a:cubicBezTo>
                  <a:pt x="12013" y="6038"/>
                  <a:pt x="12006" y="6034"/>
                  <a:pt x="11998" y="6033"/>
                </a:cubicBezTo>
                <a:close/>
                <a:moveTo>
                  <a:pt x="12114" y="6033"/>
                </a:moveTo>
                <a:cubicBezTo>
                  <a:pt x="12106" y="6032"/>
                  <a:pt x="12097" y="6036"/>
                  <a:pt x="12088" y="6042"/>
                </a:cubicBezTo>
                <a:cubicBezTo>
                  <a:pt x="12070" y="6057"/>
                  <a:pt x="12075" y="6068"/>
                  <a:pt x="12102" y="6070"/>
                </a:cubicBezTo>
                <a:cubicBezTo>
                  <a:pt x="12127" y="6072"/>
                  <a:pt x="12140" y="6061"/>
                  <a:pt x="12132" y="6046"/>
                </a:cubicBezTo>
                <a:cubicBezTo>
                  <a:pt x="12129" y="6038"/>
                  <a:pt x="12122" y="6034"/>
                  <a:pt x="12114" y="6033"/>
                </a:cubicBezTo>
                <a:close/>
                <a:moveTo>
                  <a:pt x="12252" y="6033"/>
                </a:moveTo>
                <a:cubicBezTo>
                  <a:pt x="12244" y="6032"/>
                  <a:pt x="12235" y="6036"/>
                  <a:pt x="12227" y="6042"/>
                </a:cubicBezTo>
                <a:cubicBezTo>
                  <a:pt x="12208" y="6057"/>
                  <a:pt x="12214" y="6068"/>
                  <a:pt x="12241" y="6070"/>
                </a:cubicBezTo>
                <a:cubicBezTo>
                  <a:pt x="12265" y="6072"/>
                  <a:pt x="12279" y="6061"/>
                  <a:pt x="12271" y="6046"/>
                </a:cubicBezTo>
                <a:cubicBezTo>
                  <a:pt x="12267" y="6038"/>
                  <a:pt x="12260" y="6034"/>
                  <a:pt x="12252" y="6033"/>
                </a:cubicBezTo>
                <a:close/>
                <a:moveTo>
                  <a:pt x="12391" y="6033"/>
                </a:moveTo>
                <a:cubicBezTo>
                  <a:pt x="12383" y="6032"/>
                  <a:pt x="12374" y="6036"/>
                  <a:pt x="12366" y="6042"/>
                </a:cubicBezTo>
                <a:cubicBezTo>
                  <a:pt x="12347" y="6057"/>
                  <a:pt x="12353" y="6068"/>
                  <a:pt x="12379" y="6070"/>
                </a:cubicBezTo>
                <a:cubicBezTo>
                  <a:pt x="12404" y="6072"/>
                  <a:pt x="12418" y="6061"/>
                  <a:pt x="12410" y="6046"/>
                </a:cubicBezTo>
                <a:cubicBezTo>
                  <a:pt x="12406" y="6038"/>
                  <a:pt x="12399" y="6034"/>
                  <a:pt x="12391" y="6033"/>
                </a:cubicBezTo>
                <a:close/>
                <a:moveTo>
                  <a:pt x="12530" y="6033"/>
                </a:moveTo>
                <a:cubicBezTo>
                  <a:pt x="12522" y="6032"/>
                  <a:pt x="12513" y="6036"/>
                  <a:pt x="12504" y="6042"/>
                </a:cubicBezTo>
                <a:cubicBezTo>
                  <a:pt x="12486" y="6057"/>
                  <a:pt x="12491" y="6068"/>
                  <a:pt x="12518" y="6070"/>
                </a:cubicBezTo>
                <a:cubicBezTo>
                  <a:pt x="12542" y="6072"/>
                  <a:pt x="12556" y="6061"/>
                  <a:pt x="12549" y="6046"/>
                </a:cubicBezTo>
                <a:cubicBezTo>
                  <a:pt x="12545" y="6038"/>
                  <a:pt x="12538" y="6034"/>
                  <a:pt x="12530" y="6033"/>
                </a:cubicBezTo>
                <a:close/>
                <a:moveTo>
                  <a:pt x="12646" y="6033"/>
                </a:moveTo>
                <a:cubicBezTo>
                  <a:pt x="12637" y="6032"/>
                  <a:pt x="12628" y="6036"/>
                  <a:pt x="12620" y="6042"/>
                </a:cubicBezTo>
                <a:cubicBezTo>
                  <a:pt x="12602" y="6057"/>
                  <a:pt x="12607" y="6068"/>
                  <a:pt x="12634" y="6070"/>
                </a:cubicBezTo>
                <a:cubicBezTo>
                  <a:pt x="12658" y="6072"/>
                  <a:pt x="12672" y="6061"/>
                  <a:pt x="12664" y="6046"/>
                </a:cubicBezTo>
                <a:cubicBezTo>
                  <a:pt x="12660" y="6038"/>
                  <a:pt x="12654" y="6034"/>
                  <a:pt x="12646" y="6033"/>
                </a:cubicBezTo>
                <a:close/>
                <a:moveTo>
                  <a:pt x="12784" y="6033"/>
                </a:moveTo>
                <a:cubicBezTo>
                  <a:pt x="12776" y="6032"/>
                  <a:pt x="12767" y="6036"/>
                  <a:pt x="12759" y="6042"/>
                </a:cubicBezTo>
                <a:cubicBezTo>
                  <a:pt x="12740" y="6057"/>
                  <a:pt x="12746" y="6068"/>
                  <a:pt x="12773" y="6070"/>
                </a:cubicBezTo>
                <a:cubicBezTo>
                  <a:pt x="12797" y="6072"/>
                  <a:pt x="12811" y="6061"/>
                  <a:pt x="12803" y="6046"/>
                </a:cubicBezTo>
                <a:cubicBezTo>
                  <a:pt x="12799" y="6038"/>
                  <a:pt x="12792" y="6034"/>
                  <a:pt x="12784" y="6033"/>
                </a:cubicBezTo>
                <a:close/>
                <a:moveTo>
                  <a:pt x="12923" y="6033"/>
                </a:moveTo>
                <a:cubicBezTo>
                  <a:pt x="12915" y="6032"/>
                  <a:pt x="12906" y="6036"/>
                  <a:pt x="12897" y="6042"/>
                </a:cubicBezTo>
                <a:cubicBezTo>
                  <a:pt x="12879" y="6057"/>
                  <a:pt x="12884" y="6068"/>
                  <a:pt x="12911" y="6070"/>
                </a:cubicBezTo>
                <a:cubicBezTo>
                  <a:pt x="12936" y="6072"/>
                  <a:pt x="12949" y="6061"/>
                  <a:pt x="12942" y="6046"/>
                </a:cubicBezTo>
                <a:cubicBezTo>
                  <a:pt x="12938" y="6038"/>
                  <a:pt x="12931" y="6034"/>
                  <a:pt x="12923" y="6033"/>
                </a:cubicBezTo>
                <a:close/>
                <a:moveTo>
                  <a:pt x="13062" y="6033"/>
                </a:moveTo>
                <a:cubicBezTo>
                  <a:pt x="13054" y="6032"/>
                  <a:pt x="13045" y="6036"/>
                  <a:pt x="13036" y="6042"/>
                </a:cubicBezTo>
                <a:cubicBezTo>
                  <a:pt x="13018" y="6057"/>
                  <a:pt x="13023" y="6068"/>
                  <a:pt x="13050" y="6070"/>
                </a:cubicBezTo>
                <a:cubicBezTo>
                  <a:pt x="13075" y="6072"/>
                  <a:pt x="13088" y="6061"/>
                  <a:pt x="13080" y="6046"/>
                </a:cubicBezTo>
                <a:cubicBezTo>
                  <a:pt x="13077" y="6038"/>
                  <a:pt x="13070" y="6034"/>
                  <a:pt x="13062" y="6033"/>
                </a:cubicBezTo>
                <a:close/>
                <a:moveTo>
                  <a:pt x="13316" y="6033"/>
                </a:moveTo>
                <a:cubicBezTo>
                  <a:pt x="13308" y="6032"/>
                  <a:pt x="13299" y="6036"/>
                  <a:pt x="13290" y="6042"/>
                </a:cubicBezTo>
                <a:cubicBezTo>
                  <a:pt x="13272" y="6057"/>
                  <a:pt x="13278" y="6068"/>
                  <a:pt x="13305" y="6070"/>
                </a:cubicBezTo>
                <a:cubicBezTo>
                  <a:pt x="13329" y="6072"/>
                  <a:pt x="13343" y="6061"/>
                  <a:pt x="13335" y="6046"/>
                </a:cubicBezTo>
                <a:cubicBezTo>
                  <a:pt x="13331" y="6038"/>
                  <a:pt x="13324" y="6034"/>
                  <a:pt x="13316" y="6033"/>
                </a:cubicBezTo>
                <a:close/>
                <a:moveTo>
                  <a:pt x="13455" y="6033"/>
                </a:moveTo>
                <a:cubicBezTo>
                  <a:pt x="13447" y="6032"/>
                  <a:pt x="13438" y="6036"/>
                  <a:pt x="13429" y="6042"/>
                </a:cubicBezTo>
                <a:cubicBezTo>
                  <a:pt x="13411" y="6057"/>
                  <a:pt x="13416" y="6068"/>
                  <a:pt x="13443" y="6070"/>
                </a:cubicBezTo>
                <a:cubicBezTo>
                  <a:pt x="13468" y="6072"/>
                  <a:pt x="13481" y="6061"/>
                  <a:pt x="13473" y="6046"/>
                </a:cubicBezTo>
                <a:cubicBezTo>
                  <a:pt x="13470" y="6038"/>
                  <a:pt x="13463" y="6034"/>
                  <a:pt x="13455" y="6033"/>
                </a:cubicBezTo>
                <a:close/>
                <a:moveTo>
                  <a:pt x="13594" y="6033"/>
                </a:moveTo>
                <a:cubicBezTo>
                  <a:pt x="13586" y="6032"/>
                  <a:pt x="13576" y="6036"/>
                  <a:pt x="13568" y="6042"/>
                </a:cubicBezTo>
                <a:cubicBezTo>
                  <a:pt x="13550" y="6057"/>
                  <a:pt x="13555" y="6068"/>
                  <a:pt x="13582" y="6070"/>
                </a:cubicBezTo>
                <a:cubicBezTo>
                  <a:pt x="13606" y="6072"/>
                  <a:pt x="13620" y="6061"/>
                  <a:pt x="13612" y="6046"/>
                </a:cubicBezTo>
                <a:cubicBezTo>
                  <a:pt x="13608" y="6038"/>
                  <a:pt x="13602" y="6034"/>
                  <a:pt x="13594" y="6033"/>
                </a:cubicBezTo>
                <a:close/>
                <a:moveTo>
                  <a:pt x="13732" y="6033"/>
                </a:moveTo>
                <a:cubicBezTo>
                  <a:pt x="13724" y="6032"/>
                  <a:pt x="13715" y="6036"/>
                  <a:pt x="13707" y="6042"/>
                </a:cubicBezTo>
                <a:cubicBezTo>
                  <a:pt x="13688" y="6057"/>
                  <a:pt x="13694" y="6068"/>
                  <a:pt x="13721" y="6070"/>
                </a:cubicBezTo>
                <a:cubicBezTo>
                  <a:pt x="13745" y="6072"/>
                  <a:pt x="13759" y="6061"/>
                  <a:pt x="13751" y="6046"/>
                </a:cubicBezTo>
                <a:cubicBezTo>
                  <a:pt x="13747" y="6038"/>
                  <a:pt x="13740" y="6034"/>
                  <a:pt x="13732" y="6033"/>
                </a:cubicBezTo>
                <a:close/>
                <a:moveTo>
                  <a:pt x="13848" y="6033"/>
                </a:moveTo>
                <a:cubicBezTo>
                  <a:pt x="13840" y="6032"/>
                  <a:pt x="13831" y="6036"/>
                  <a:pt x="13822" y="6042"/>
                </a:cubicBezTo>
                <a:cubicBezTo>
                  <a:pt x="13804" y="6057"/>
                  <a:pt x="13809" y="6068"/>
                  <a:pt x="13836" y="6070"/>
                </a:cubicBezTo>
                <a:cubicBezTo>
                  <a:pt x="13861" y="6072"/>
                  <a:pt x="13874" y="6061"/>
                  <a:pt x="13867" y="6046"/>
                </a:cubicBezTo>
                <a:cubicBezTo>
                  <a:pt x="13863" y="6038"/>
                  <a:pt x="13856" y="6034"/>
                  <a:pt x="13848" y="6033"/>
                </a:cubicBezTo>
                <a:close/>
                <a:moveTo>
                  <a:pt x="13987" y="6033"/>
                </a:moveTo>
                <a:cubicBezTo>
                  <a:pt x="13979" y="6032"/>
                  <a:pt x="13969" y="6036"/>
                  <a:pt x="13961" y="6042"/>
                </a:cubicBezTo>
                <a:cubicBezTo>
                  <a:pt x="13943" y="6057"/>
                  <a:pt x="13948" y="6068"/>
                  <a:pt x="13975" y="6070"/>
                </a:cubicBezTo>
                <a:cubicBezTo>
                  <a:pt x="13999" y="6072"/>
                  <a:pt x="14013" y="6061"/>
                  <a:pt x="14005" y="6046"/>
                </a:cubicBezTo>
                <a:cubicBezTo>
                  <a:pt x="14001" y="6038"/>
                  <a:pt x="13995" y="6034"/>
                  <a:pt x="13987" y="6033"/>
                </a:cubicBezTo>
                <a:close/>
                <a:moveTo>
                  <a:pt x="14125" y="6033"/>
                </a:moveTo>
                <a:cubicBezTo>
                  <a:pt x="14117" y="6032"/>
                  <a:pt x="14108" y="6036"/>
                  <a:pt x="14100" y="6042"/>
                </a:cubicBezTo>
                <a:cubicBezTo>
                  <a:pt x="14081" y="6057"/>
                  <a:pt x="14087" y="6068"/>
                  <a:pt x="14114" y="6070"/>
                </a:cubicBezTo>
                <a:cubicBezTo>
                  <a:pt x="14138" y="6072"/>
                  <a:pt x="14152" y="6061"/>
                  <a:pt x="14144" y="6046"/>
                </a:cubicBezTo>
                <a:cubicBezTo>
                  <a:pt x="14140" y="6038"/>
                  <a:pt x="14133" y="6034"/>
                  <a:pt x="14125" y="6033"/>
                </a:cubicBezTo>
                <a:close/>
                <a:moveTo>
                  <a:pt x="14264" y="6033"/>
                </a:moveTo>
                <a:cubicBezTo>
                  <a:pt x="14256" y="6032"/>
                  <a:pt x="14247" y="6036"/>
                  <a:pt x="14238" y="6042"/>
                </a:cubicBezTo>
                <a:cubicBezTo>
                  <a:pt x="14220" y="6057"/>
                  <a:pt x="14226" y="6068"/>
                  <a:pt x="14253" y="6070"/>
                </a:cubicBezTo>
                <a:cubicBezTo>
                  <a:pt x="14277" y="6072"/>
                  <a:pt x="14291" y="6061"/>
                  <a:pt x="14283" y="6046"/>
                </a:cubicBezTo>
                <a:cubicBezTo>
                  <a:pt x="14279" y="6038"/>
                  <a:pt x="14272" y="6034"/>
                  <a:pt x="14264" y="6033"/>
                </a:cubicBezTo>
                <a:close/>
                <a:moveTo>
                  <a:pt x="14518" y="6033"/>
                </a:moveTo>
                <a:cubicBezTo>
                  <a:pt x="14510" y="6032"/>
                  <a:pt x="14501" y="6036"/>
                  <a:pt x="14493" y="6042"/>
                </a:cubicBezTo>
                <a:cubicBezTo>
                  <a:pt x="14474" y="6057"/>
                  <a:pt x="14480" y="6068"/>
                  <a:pt x="14507" y="6070"/>
                </a:cubicBezTo>
                <a:cubicBezTo>
                  <a:pt x="14531" y="6072"/>
                  <a:pt x="14545" y="6061"/>
                  <a:pt x="14537" y="6046"/>
                </a:cubicBezTo>
                <a:cubicBezTo>
                  <a:pt x="14533" y="6038"/>
                  <a:pt x="14526" y="6034"/>
                  <a:pt x="14518" y="6033"/>
                </a:cubicBezTo>
                <a:close/>
                <a:moveTo>
                  <a:pt x="14657" y="6033"/>
                </a:moveTo>
                <a:cubicBezTo>
                  <a:pt x="14649" y="6032"/>
                  <a:pt x="14640" y="6036"/>
                  <a:pt x="14632" y="6042"/>
                </a:cubicBezTo>
                <a:cubicBezTo>
                  <a:pt x="14613" y="6057"/>
                  <a:pt x="14619" y="6068"/>
                  <a:pt x="14646" y="6070"/>
                </a:cubicBezTo>
                <a:cubicBezTo>
                  <a:pt x="14670" y="6072"/>
                  <a:pt x="14684" y="6061"/>
                  <a:pt x="14676" y="6046"/>
                </a:cubicBezTo>
                <a:cubicBezTo>
                  <a:pt x="14672" y="6038"/>
                  <a:pt x="14665" y="6034"/>
                  <a:pt x="14657" y="6033"/>
                </a:cubicBezTo>
                <a:close/>
                <a:moveTo>
                  <a:pt x="14796" y="6033"/>
                </a:moveTo>
                <a:cubicBezTo>
                  <a:pt x="14788" y="6032"/>
                  <a:pt x="14779" y="6036"/>
                  <a:pt x="14770" y="6042"/>
                </a:cubicBezTo>
                <a:cubicBezTo>
                  <a:pt x="14752" y="6057"/>
                  <a:pt x="14757" y="6068"/>
                  <a:pt x="14784" y="6070"/>
                </a:cubicBezTo>
                <a:cubicBezTo>
                  <a:pt x="14809" y="6072"/>
                  <a:pt x="14822" y="6061"/>
                  <a:pt x="14815" y="6046"/>
                </a:cubicBezTo>
                <a:cubicBezTo>
                  <a:pt x="14811" y="6038"/>
                  <a:pt x="14804" y="6034"/>
                  <a:pt x="14796" y="6033"/>
                </a:cubicBezTo>
                <a:close/>
                <a:moveTo>
                  <a:pt x="14935" y="6033"/>
                </a:moveTo>
                <a:cubicBezTo>
                  <a:pt x="14927" y="6032"/>
                  <a:pt x="14917" y="6036"/>
                  <a:pt x="14909" y="6042"/>
                </a:cubicBezTo>
                <a:cubicBezTo>
                  <a:pt x="14891" y="6057"/>
                  <a:pt x="14896" y="6068"/>
                  <a:pt x="14923" y="6070"/>
                </a:cubicBezTo>
                <a:cubicBezTo>
                  <a:pt x="14947" y="6072"/>
                  <a:pt x="14961" y="6061"/>
                  <a:pt x="14953" y="6046"/>
                </a:cubicBezTo>
                <a:cubicBezTo>
                  <a:pt x="14949" y="6038"/>
                  <a:pt x="14943" y="6034"/>
                  <a:pt x="14935" y="6033"/>
                </a:cubicBezTo>
                <a:close/>
                <a:moveTo>
                  <a:pt x="15050" y="6033"/>
                </a:moveTo>
                <a:cubicBezTo>
                  <a:pt x="15042" y="6032"/>
                  <a:pt x="15033" y="6036"/>
                  <a:pt x="15025" y="6042"/>
                </a:cubicBezTo>
                <a:cubicBezTo>
                  <a:pt x="15006" y="6057"/>
                  <a:pt x="15012" y="6068"/>
                  <a:pt x="15039" y="6070"/>
                </a:cubicBezTo>
                <a:cubicBezTo>
                  <a:pt x="15063" y="6072"/>
                  <a:pt x="15077" y="6061"/>
                  <a:pt x="15069" y="6046"/>
                </a:cubicBezTo>
                <a:cubicBezTo>
                  <a:pt x="15065" y="6038"/>
                  <a:pt x="15058" y="6034"/>
                  <a:pt x="15050" y="6033"/>
                </a:cubicBezTo>
                <a:close/>
                <a:moveTo>
                  <a:pt x="15189" y="6033"/>
                </a:moveTo>
                <a:cubicBezTo>
                  <a:pt x="15181" y="6032"/>
                  <a:pt x="15172" y="6036"/>
                  <a:pt x="15164" y="6042"/>
                </a:cubicBezTo>
                <a:cubicBezTo>
                  <a:pt x="15145" y="6057"/>
                  <a:pt x="15151" y="6068"/>
                  <a:pt x="15177" y="6070"/>
                </a:cubicBezTo>
                <a:cubicBezTo>
                  <a:pt x="15202" y="6072"/>
                  <a:pt x="15215" y="6061"/>
                  <a:pt x="15208" y="6046"/>
                </a:cubicBezTo>
                <a:cubicBezTo>
                  <a:pt x="15204" y="6038"/>
                  <a:pt x="15197" y="6034"/>
                  <a:pt x="15189" y="6033"/>
                </a:cubicBezTo>
                <a:close/>
                <a:moveTo>
                  <a:pt x="15328" y="6033"/>
                </a:moveTo>
                <a:cubicBezTo>
                  <a:pt x="15320" y="6032"/>
                  <a:pt x="15311" y="6036"/>
                  <a:pt x="15302" y="6042"/>
                </a:cubicBezTo>
                <a:cubicBezTo>
                  <a:pt x="15284" y="6057"/>
                  <a:pt x="15289" y="6068"/>
                  <a:pt x="15316" y="6070"/>
                </a:cubicBezTo>
                <a:cubicBezTo>
                  <a:pt x="15340" y="6072"/>
                  <a:pt x="15354" y="6061"/>
                  <a:pt x="15347" y="6046"/>
                </a:cubicBezTo>
                <a:cubicBezTo>
                  <a:pt x="15343" y="6038"/>
                  <a:pt x="15336" y="6034"/>
                  <a:pt x="15328" y="6033"/>
                </a:cubicBezTo>
                <a:close/>
                <a:moveTo>
                  <a:pt x="15466" y="6033"/>
                </a:moveTo>
                <a:cubicBezTo>
                  <a:pt x="15458" y="6032"/>
                  <a:pt x="15449" y="6036"/>
                  <a:pt x="15441" y="6042"/>
                </a:cubicBezTo>
                <a:cubicBezTo>
                  <a:pt x="15422" y="6057"/>
                  <a:pt x="15428" y="6068"/>
                  <a:pt x="15455" y="6070"/>
                </a:cubicBezTo>
                <a:cubicBezTo>
                  <a:pt x="15479" y="6072"/>
                  <a:pt x="15493" y="6061"/>
                  <a:pt x="15485" y="6046"/>
                </a:cubicBezTo>
                <a:cubicBezTo>
                  <a:pt x="15481" y="6038"/>
                  <a:pt x="15474" y="6034"/>
                  <a:pt x="15466" y="6033"/>
                </a:cubicBezTo>
                <a:close/>
                <a:moveTo>
                  <a:pt x="15721" y="6033"/>
                </a:moveTo>
                <a:cubicBezTo>
                  <a:pt x="15713" y="6032"/>
                  <a:pt x="15704" y="6036"/>
                  <a:pt x="15695" y="6042"/>
                </a:cubicBezTo>
                <a:cubicBezTo>
                  <a:pt x="15677" y="6057"/>
                  <a:pt x="15682" y="6068"/>
                  <a:pt x="15709" y="6070"/>
                </a:cubicBezTo>
                <a:cubicBezTo>
                  <a:pt x="15734" y="6072"/>
                  <a:pt x="15747" y="6061"/>
                  <a:pt x="15740" y="6046"/>
                </a:cubicBezTo>
                <a:cubicBezTo>
                  <a:pt x="15736" y="6038"/>
                  <a:pt x="15729" y="6034"/>
                  <a:pt x="15721" y="6033"/>
                </a:cubicBezTo>
                <a:close/>
                <a:moveTo>
                  <a:pt x="15859" y="6033"/>
                </a:moveTo>
                <a:cubicBezTo>
                  <a:pt x="15851" y="6032"/>
                  <a:pt x="15842" y="6036"/>
                  <a:pt x="15834" y="6042"/>
                </a:cubicBezTo>
                <a:cubicBezTo>
                  <a:pt x="15815" y="6057"/>
                  <a:pt x="15821" y="6068"/>
                  <a:pt x="15848" y="6070"/>
                </a:cubicBezTo>
                <a:cubicBezTo>
                  <a:pt x="15872" y="6072"/>
                  <a:pt x="15886" y="6061"/>
                  <a:pt x="15878" y="6046"/>
                </a:cubicBezTo>
                <a:cubicBezTo>
                  <a:pt x="15875" y="6038"/>
                  <a:pt x="15867" y="6034"/>
                  <a:pt x="15859" y="6033"/>
                </a:cubicBezTo>
                <a:close/>
                <a:moveTo>
                  <a:pt x="15998" y="6033"/>
                </a:moveTo>
                <a:cubicBezTo>
                  <a:pt x="15990" y="6032"/>
                  <a:pt x="15981" y="6036"/>
                  <a:pt x="15973" y="6042"/>
                </a:cubicBezTo>
                <a:cubicBezTo>
                  <a:pt x="15954" y="6057"/>
                  <a:pt x="15960" y="6068"/>
                  <a:pt x="15987" y="6070"/>
                </a:cubicBezTo>
                <a:cubicBezTo>
                  <a:pt x="16011" y="6072"/>
                  <a:pt x="16025" y="6061"/>
                  <a:pt x="16017" y="6046"/>
                </a:cubicBezTo>
                <a:cubicBezTo>
                  <a:pt x="16013" y="6038"/>
                  <a:pt x="16006" y="6034"/>
                  <a:pt x="15998" y="6033"/>
                </a:cubicBezTo>
                <a:close/>
                <a:moveTo>
                  <a:pt x="16392" y="6033"/>
                </a:moveTo>
                <a:cubicBezTo>
                  <a:pt x="16384" y="6032"/>
                  <a:pt x="16374" y="6036"/>
                  <a:pt x="16366" y="6042"/>
                </a:cubicBezTo>
                <a:cubicBezTo>
                  <a:pt x="16348" y="6057"/>
                  <a:pt x="16353" y="6068"/>
                  <a:pt x="16380" y="6070"/>
                </a:cubicBezTo>
                <a:cubicBezTo>
                  <a:pt x="16404" y="6072"/>
                  <a:pt x="16418" y="6061"/>
                  <a:pt x="16410" y="6046"/>
                </a:cubicBezTo>
                <a:cubicBezTo>
                  <a:pt x="16406" y="6038"/>
                  <a:pt x="16400" y="6034"/>
                  <a:pt x="16392" y="6033"/>
                </a:cubicBezTo>
                <a:close/>
                <a:moveTo>
                  <a:pt x="16530" y="6033"/>
                </a:moveTo>
                <a:cubicBezTo>
                  <a:pt x="16522" y="6032"/>
                  <a:pt x="16513" y="6036"/>
                  <a:pt x="16505" y="6042"/>
                </a:cubicBezTo>
                <a:cubicBezTo>
                  <a:pt x="16486" y="6057"/>
                  <a:pt x="16492" y="6068"/>
                  <a:pt x="16519" y="6070"/>
                </a:cubicBezTo>
                <a:cubicBezTo>
                  <a:pt x="16543" y="6072"/>
                  <a:pt x="16556" y="6061"/>
                  <a:pt x="16549" y="6046"/>
                </a:cubicBezTo>
                <a:cubicBezTo>
                  <a:pt x="16545" y="6038"/>
                  <a:pt x="16538" y="6034"/>
                  <a:pt x="16530" y="6033"/>
                </a:cubicBezTo>
                <a:close/>
                <a:moveTo>
                  <a:pt x="16669" y="6033"/>
                </a:moveTo>
                <a:cubicBezTo>
                  <a:pt x="16661" y="6032"/>
                  <a:pt x="16652" y="6036"/>
                  <a:pt x="16643" y="6042"/>
                </a:cubicBezTo>
                <a:cubicBezTo>
                  <a:pt x="16625" y="6057"/>
                  <a:pt x="16630" y="6068"/>
                  <a:pt x="16657" y="6070"/>
                </a:cubicBezTo>
                <a:cubicBezTo>
                  <a:pt x="16682" y="6072"/>
                  <a:pt x="16695" y="6061"/>
                  <a:pt x="16688" y="6046"/>
                </a:cubicBezTo>
                <a:cubicBezTo>
                  <a:pt x="16684" y="6038"/>
                  <a:pt x="16677" y="6034"/>
                  <a:pt x="16669" y="6033"/>
                </a:cubicBezTo>
                <a:close/>
                <a:moveTo>
                  <a:pt x="16785" y="6033"/>
                </a:moveTo>
                <a:cubicBezTo>
                  <a:pt x="16777" y="6032"/>
                  <a:pt x="16767" y="6036"/>
                  <a:pt x="16759" y="6042"/>
                </a:cubicBezTo>
                <a:cubicBezTo>
                  <a:pt x="16741" y="6057"/>
                  <a:pt x="16746" y="6068"/>
                  <a:pt x="16773" y="6070"/>
                </a:cubicBezTo>
                <a:cubicBezTo>
                  <a:pt x="16797" y="6072"/>
                  <a:pt x="16811" y="6061"/>
                  <a:pt x="16803" y="6046"/>
                </a:cubicBezTo>
                <a:cubicBezTo>
                  <a:pt x="16799" y="6038"/>
                  <a:pt x="16793" y="6034"/>
                  <a:pt x="16785" y="6033"/>
                </a:cubicBezTo>
                <a:close/>
                <a:moveTo>
                  <a:pt x="16923" y="6033"/>
                </a:moveTo>
                <a:cubicBezTo>
                  <a:pt x="16915" y="6032"/>
                  <a:pt x="16906" y="6036"/>
                  <a:pt x="16898" y="6042"/>
                </a:cubicBezTo>
                <a:cubicBezTo>
                  <a:pt x="16879" y="6057"/>
                  <a:pt x="16885" y="6068"/>
                  <a:pt x="16912" y="6070"/>
                </a:cubicBezTo>
                <a:cubicBezTo>
                  <a:pt x="16936" y="6072"/>
                  <a:pt x="16950" y="6061"/>
                  <a:pt x="16942" y="6046"/>
                </a:cubicBezTo>
                <a:cubicBezTo>
                  <a:pt x="16938" y="6038"/>
                  <a:pt x="16931" y="6034"/>
                  <a:pt x="16923" y="6033"/>
                </a:cubicBezTo>
                <a:close/>
                <a:moveTo>
                  <a:pt x="17062" y="6033"/>
                </a:moveTo>
                <a:cubicBezTo>
                  <a:pt x="17054" y="6032"/>
                  <a:pt x="17045" y="6036"/>
                  <a:pt x="17036" y="6042"/>
                </a:cubicBezTo>
                <a:cubicBezTo>
                  <a:pt x="17018" y="6057"/>
                  <a:pt x="17023" y="6068"/>
                  <a:pt x="17050" y="6070"/>
                </a:cubicBezTo>
                <a:cubicBezTo>
                  <a:pt x="17075" y="6072"/>
                  <a:pt x="17089" y="6061"/>
                  <a:pt x="17081" y="6046"/>
                </a:cubicBezTo>
                <a:cubicBezTo>
                  <a:pt x="17077" y="6038"/>
                  <a:pt x="17070" y="6034"/>
                  <a:pt x="17062" y="6033"/>
                </a:cubicBezTo>
                <a:close/>
                <a:moveTo>
                  <a:pt x="17201" y="6033"/>
                </a:moveTo>
                <a:cubicBezTo>
                  <a:pt x="17193" y="6032"/>
                  <a:pt x="17183" y="6036"/>
                  <a:pt x="17175" y="6042"/>
                </a:cubicBezTo>
                <a:cubicBezTo>
                  <a:pt x="17157" y="6057"/>
                  <a:pt x="17162" y="6068"/>
                  <a:pt x="17189" y="6070"/>
                </a:cubicBezTo>
                <a:cubicBezTo>
                  <a:pt x="17214" y="6072"/>
                  <a:pt x="17227" y="6061"/>
                  <a:pt x="17220" y="6046"/>
                </a:cubicBezTo>
                <a:cubicBezTo>
                  <a:pt x="17216" y="6038"/>
                  <a:pt x="17209" y="6034"/>
                  <a:pt x="17201" y="6033"/>
                </a:cubicBezTo>
                <a:close/>
                <a:moveTo>
                  <a:pt x="17455" y="6033"/>
                </a:moveTo>
                <a:cubicBezTo>
                  <a:pt x="17447" y="6032"/>
                  <a:pt x="17438" y="6036"/>
                  <a:pt x="17429" y="6042"/>
                </a:cubicBezTo>
                <a:cubicBezTo>
                  <a:pt x="17411" y="6057"/>
                  <a:pt x="17416" y="6068"/>
                  <a:pt x="17443" y="6070"/>
                </a:cubicBezTo>
                <a:cubicBezTo>
                  <a:pt x="17468" y="6072"/>
                  <a:pt x="17482" y="6061"/>
                  <a:pt x="17474" y="6046"/>
                </a:cubicBezTo>
                <a:cubicBezTo>
                  <a:pt x="17470" y="6038"/>
                  <a:pt x="17463" y="6034"/>
                  <a:pt x="17455" y="6033"/>
                </a:cubicBezTo>
                <a:close/>
                <a:moveTo>
                  <a:pt x="17594" y="6033"/>
                </a:moveTo>
                <a:cubicBezTo>
                  <a:pt x="17586" y="6032"/>
                  <a:pt x="17577" y="6036"/>
                  <a:pt x="17568" y="6042"/>
                </a:cubicBezTo>
                <a:cubicBezTo>
                  <a:pt x="17550" y="6057"/>
                  <a:pt x="17555" y="6068"/>
                  <a:pt x="17582" y="6070"/>
                </a:cubicBezTo>
                <a:cubicBezTo>
                  <a:pt x="17607" y="6072"/>
                  <a:pt x="17620" y="6061"/>
                  <a:pt x="17613" y="6046"/>
                </a:cubicBezTo>
                <a:cubicBezTo>
                  <a:pt x="17609" y="6038"/>
                  <a:pt x="17602" y="6034"/>
                  <a:pt x="17594" y="6033"/>
                </a:cubicBezTo>
                <a:close/>
                <a:moveTo>
                  <a:pt x="17733" y="6033"/>
                </a:moveTo>
                <a:cubicBezTo>
                  <a:pt x="17725" y="6032"/>
                  <a:pt x="17715" y="6036"/>
                  <a:pt x="17707" y="6042"/>
                </a:cubicBezTo>
                <a:cubicBezTo>
                  <a:pt x="17689" y="6057"/>
                  <a:pt x="17694" y="6068"/>
                  <a:pt x="17721" y="6070"/>
                </a:cubicBezTo>
                <a:cubicBezTo>
                  <a:pt x="17745" y="6072"/>
                  <a:pt x="17759" y="6061"/>
                  <a:pt x="17751" y="6046"/>
                </a:cubicBezTo>
                <a:cubicBezTo>
                  <a:pt x="17747" y="6038"/>
                  <a:pt x="17741" y="6034"/>
                  <a:pt x="17733" y="6033"/>
                </a:cubicBezTo>
                <a:close/>
                <a:moveTo>
                  <a:pt x="17871" y="6033"/>
                </a:moveTo>
                <a:cubicBezTo>
                  <a:pt x="17863" y="6032"/>
                  <a:pt x="17854" y="6036"/>
                  <a:pt x="17846" y="6042"/>
                </a:cubicBezTo>
                <a:cubicBezTo>
                  <a:pt x="17827" y="6057"/>
                  <a:pt x="17833" y="6068"/>
                  <a:pt x="17860" y="6070"/>
                </a:cubicBezTo>
                <a:cubicBezTo>
                  <a:pt x="17884" y="6072"/>
                  <a:pt x="17898" y="6061"/>
                  <a:pt x="17890" y="6046"/>
                </a:cubicBezTo>
                <a:cubicBezTo>
                  <a:pt x="17886" y="6038"/>
                  <a:pt x="17879" y="6034"/>
                  <a:pt x="17871" y="6033"/>
                </a:cubicBezTo>
                <a:close/>
                <a:moveTo>
                  <a:pt x="17987" y="6033"/>
                </a:moveTo>
                <a:cubicBezTo>
                  <a:pt x="17979" y="6032"/>
                  <a:pt x="17970" y="6036"/>
                  <a:pt x="17962" y="6042"/>
                </a:cubicBezTo>
                <a:cubicBezTo>
                  <a:pt x="17943" y="6057"/>
                  <a:pt x="17949" y="6068"/>
                  <a:pt x="17975" y="6070"/>
                </a:cubicBezTo>
                <a:cubicBezTo>
                  <a:pt x="18000" y="6072"/>
                  <a:pt x="18013" y="6061"/>
                  <a:pt x="18006" y="6046"/>
                </a:cubicBezTo>
                <a:cubicBezTo>
                  <a:pt x="18002" y="6038"/>
                  <a:pt x="17995" y="6034"/>
                  <a:pt x="17987" y="6033"/>
                </a:cubicBezTo>
                <a:close/>
                <a:moveTo>
                  <a:pt x="18126" y="6033"/>
                </a:moveTo>
                <a:cubicBezTo>
                  <a:pt x="18118" y="6032"/>
                  <a:pt x="18108" y="6036"/>
                  <a:pt x="18100" y="6042"/>
                </a:cubicBezTo>
                <a:cubicBezTo>
                  <a:pt x="18082" y="6057"/>
                  <a:pt x="18087" y="6068"/>
                  <a:pt x="18114" y="6070"/>
                </a:cubicBezTo>
                <a:cubicBezTo>
                  <a:pt x="18138" y="6072"/>
                  <a:pt x="18152" y="6061"/>
                  <a:pt x="18144" y="6046"/>
                </a:cubicBezTo>
                <a:cubicBezTo>
                  <a:pt x="18140" y="6038"/>
                  <a:pt x="18134" y="6034"/>
                  <a:pt x="18126" y="6033"/>
                </a:cubicBezTo>
                <a:close/>
                <a:moveTo>
                  <a:pt x="18264" y="6033"/>
                </a:moveTo>
                <a:cubicBezTo>
                  <a:pt x="18256" y="6032"/>
                  <a:pt x="18247" y="6036"/>
                  <a:pt x="18239" y="6042"/>
                </a:cubicBezTo>
                <a:cubicBezTo>
                  <a:pt x="18220" y="6057"/>
                  <a:pt x="18226" y="6068"/>
                  <a:pt x="18253" y="6070"/>
                </a:cubicBezTo>
                <a:cubicBezTo>
                  <a:pt x="18277" y="6072"/>
                  <a:pt x="18291" y="6061"/>
                  <a:pt x="18283" y="6046"/>
                </a:cubicBezTo>
                <a:cubicBezTo>
                  <a:pt x="18279" y="6038"/>
                  <a:pt x="18272" y="6034"/>
                  <a:pt x="18264" y="6033"/>
                </a:cubicBezTo>
                <a:close/>
                <a:moveTo>
                  <a:pt x="18403" y="6033"/>
                </a:moveTo>
                <a:cubicBezTo>
                  <a:pt x="18395" y="6032"/>
                  <a:pt x="18386" y="6036"/>
                  <a:pt x="18377" y="6042"/>
                </a:cubicBezTo>
                <a:cubicBezTo>
                  <a:pt x="18359" y="6057"/>
                  <a:pt x="18364" y="6068"/>
                  <a:pt x="18391" y="6070"/>
                </a:cubicBezTo>
                <a:cubicBezTo>
                  <a:pt x="18416" y="6072"/>
                  <a:pt x="18430" y="6061"/>
                  <a:pt x="18422" y="6046"/>
                </a:cubicBezTo>
                <a:cubicBezTo>
                  <a:pt x="18418" y="6038"/>
                  <a:pt x="18411" y="6034"/>
                  <a:pt x="18403" y="6033"/>
                </a:cubicBezTo>
                <a:close/>
                <a:moveTo>
                  <a:pt x="18657" y="6033"/>
                </a:moveTo>
                <a:cubicBezTo>
                  <a:pt x="18649" y="6032"/>
                  <a:pt x="18640" y="6036"/>
                  <a:pt x="18632" y="6042"/>
                </a:cubicBezTo>
                <a:cubicBezTo>
                  <a:pt x="18613" y="6057"/>
                  <a:pt x="18619" y="6068"/>
                  <a:pt x="18646" y="6070"/>
                </a:cubicBezTo>
                <a:cubicBezTo>
                  <a:pt x="18670" y="6072"/>
                  <a:pt x="18684" y="6061"/>
                  <a:pt x="18676" y="6046"/>
                </a:cubicBezTo>
                <a:cubicBezTo>
                  <a:pt x="18673" y="6038"/>
                  <a:pt x="18665" y="6034"/>
                  <a:pt x="18657" y="6033"/>
                </a:cubicBezTo>
                <a:close/>
                <a:moveTo>
                  <a:pt x="18796" y="6033"/>
                </a:moveTo>
                <a:cubicBezTo>
                  <a:pt x="18788" y="6032"/>
                  <a:pt x="18779" y="6036"/>
                  <a:pt x="18771" y="6042"/>
                </a:cubicBezTo>
                <a:cubicBezTo>
                  <a:pt x="18752" y="6057"/>
                  <a:pt x="18758" y="6068"/>
                  <a:pt x="18784" y="6070"/>
                </a:cubicBezTo>
                <a:cubicBezTo>
                  <a:pt x="18809" y="6072"/>
                  <a:pt x="18823" y="6061"/>
                  <a:pt x="18815" y="6046"/>
                </a:cubicBezTo>
                <a:cubicBezTo>
                  <a:pt x="18811" y="6038"/>
                  <a:pt x="18804" y="6034"/>
                  <a:pt x="18796" y="6033"/>
                </a:cubicBezTo>
                <a:close/>
                <a:moveTo>
                  <a:pt x="18935" y="6033"/>
                </a:moveTo>
                <a:cubicBezTo>
                  <a:pt x="18927" y="6032"/>
                  <a:pt x="18918" y="6036"/>
                  <a:pt x="18910" y="6042"/>
                </a:cubicBezTo>
                <a:cubicBezTo>
                  <a:pt x="18891" y="6057"/>
                  <a:pt x="18897" y="6068"/>
                  <a:pt x="18923" y="6070"/>
                </a:cubicBezTo>
                <a:cubicBezTo>
                  <a:pt x="18948" y="6072"/>
                  <a:pt x="18961" y="6061"/>
                  <a:pt x="18954" y="6046"/>
                </a:cubicBezTo>
                <a:cubicBezTo>
                  <a:pt x="18950" y="6038"/>
                  <a:pt x="18943" y="6034"/>
                  <a:pt x="18935" y="6033"/>
                </a:cubicBezTo>
                <a:close/>
                <a:moveTo>
                  <a:pt x="19189" y="6033"/>
                </a:moveTo>
                <a:cubicBezTo>
                  <a:pt x="19181" y="6032"/>
                  <a:pt x="19172" y="6036"/>
                  <a:pt x="19164" y="6042"/>
                </a:cubicBezTo>
                <a:cubicBezTo>
                  <a:pt x="19145" y="6057"/>
                  <a:pt x="19151" y="6068"/>
                  <a:pt x="19178" y="6070"/>
                </a:cubicBezTo>
                <a:cubicBezTo>
                  <a:pt x="19202" y="6072"/>
                  <a:pt x="19216" y="6061"/>
                  <a:pt x="19208" y="6046"/>
                </a:cubicBezTo>
                <a:cubicBezTo>
                  <a:pt x="19204" y="6038"/>
                  <a:pt x="19197" y="6034"/>
                  <a:pt x="19189" y="6033"/>
                </a:cubicBezTo>
                <a:close/>
                <a:moveTo>
                  <a:pt x="19328" y="6033"/>
                </a:moveTo>
                <a:cubicBezTo>
                  <a:pt x="19320" y="6032"/>
                  <a:pt x="19311" y="6036"/>
                  <a:pt x="19303" y="6042"/>
                </a:cubicBezTo>
                <a:cubicBezTo>
                  <a:pt x="19284" y="6057"/>
                  <a:pt x="19290" y="6068"/>
                  <a:pt x="19317" y="6070"/>
                </a:cubicBezTo>
                <a:cubicBezTo>
                  <a:pt x="19341" y="6072"/>
                  <a:pt x="19354" y="6061"/>
                  <a:pt x="19347" y="6046"/>
                </a:cubicBezTo>
                <a:cubicBezTo>
                  <a:pt x="19343" y="6038"/>
                  <a:pt x="19336" y="6034"/>
                  <a:pt x="19328" y="6033"/>
                </a:cubicBezTo>
                <a:close/>
                <a:moveTo>
                  <a:pt x="19467" y="6033"/>
                </a:moveTo>
                <a:cubicBezTo>
                  <a:pt x="19459" y="6032"/>
                  <a:pt x="19450" y="6036"/>
                  <a:pt x="19441" y="6042"/>
                </a:cubicBezTo>
                <a:cubicBezTo>
                  <a:pt x="19423" y="6057"/>
                  <a:pt x="19428" y="6068"/>
                  <a:pt x="19455" y="6070"/>
                </a:cubicBezTo>
                <a:cubicBezTo>
                  <a:pt x="19480" y="6072"/>
                  <a:pt x="19493" y="6061"/>
                  <a:pt x="19485" y="6046"/>
                </a:cubicBezTo>
                <a:cubicBezTo>
                  <a:pt x="19482" y="6038"/>
                  <a:pt x="19475" y="6034"/>
                  <a:pt x="19467" y="6033"/>
                </a:cubicBezTo>
                <a:close/>
                <a:moveTo>
                  <a:pt x="19605" y="6033"/>
                </a:moveTo>
                <a:cubicBezTo>
                  <a:pt x="19597" y="6032"/>
                  <a:pt x="19588" y="6036"/>
                  <a:pt x="19580" y="6042"/>
                </a:cubicBezTo>
                <a:cubicBezTo>
                  <a:pt x="19561" y="6057"/>
                  <a:pt x="19567" y="6068"/>
                  <a:pt x="19594" y="6070"/>
                </a:cubicBezTo>
                <a:cubicBezTo>
                  <a:pt x="19618" y="6072"/>
                  <a:pt x="19632" y="6061"/>
                  <a:pt x="19624" y="6046"/>
                </a:cubicBezTo>
                <a:cubicBezTo>
                  <a:pt x="19621" y="6038"/>
                  <a:pt x="19613" y="6034"/>
                  <a:pt x="19605" y="6033"/>
                </a:cubicBezTo>
                <a:close/>
                <a:moveTo>
                  <a:pt x="19721" y="6033"/>
                </a:moveTo>
                <a:cubicBezTo>
                  <a:pt x="19713" y="6032"/>
                  <a:pt x="19704" y="6036"/>
                  <a:pt x="19696" y="6042"/>
                </a:cubicBezTo>
                <a:cubicBezTo>
                  <a:pt x="19677" y="6057"/>
                  <a:pt x="19683" y="6068"/>
                  <a:pt x="19710" y="6070"/>
                </a:cubicBezTo>
                <a:cubicBezTo>
                  <a:pt x="19734" y="6072"/>
                  <a:pt x="19748" y="6061"/>
                  <a:pt x="19740" y="6046"/>
                </a:cubicBezTo>
                <a:cubicBezTo>
                  <a:pt x="19736" y="6038"/>
                  <a:pt x="19729" y="6034"/>
                  <a:pt x="19721" y="6033"/>
                </a:cubicBezTo>
                <a:close/>
                <a:moveTo>
                  <a:pt x="19860" y="6033"/>
                </a:moveTo>
                <a:cubicBezTo>
                  <a:pt x="19852" y="6032"/>
                  <a:pt x="19843" y="6036"/>
                  <a:pt x="19834" y="6042"/>
                </a:cubicBezTo>
                <a:cubicBezTo>
                  <a:pt x="19816" y="6057"/>
                  <a:pt x="19821" y="6068"/>
                  <a:pt x="19848" y="6070"/>
                </a:cubicBezTo>
                <a:cubicBezTo>
                  <a:pt x="19873" y="6072"/>
                  <a:pt x="19886" y="6061"/>
                  <a:pt x="19878" y="6046"/>
                </a:cubicBezTo>
                <a:cubicBezTo>
                  <a:pt x="19875" y="6038"/>
                  <a:pt x="19868" y="6034"/>
                  <a:pt x="19860" y="6033"/>
                </a:cubicBezTo>
                <a:close/>
                <a:moveTo>
                  <a:pt x="19999" y="6033"/>
                </a:moveTo>
                <a:cubicBezTo>
                  <a:pt x="19990" y="6032"/>
                  <a:pt x="19981" y="6036"/>
                  <a:pt x="19973" y="6042"/>
                </a:cubicBezTo>
                <a:cubicBezTo>
                  <a:pt x="19955" y="6057"/>
                  <a:pt x="19960" y="6068"/>
                  <a:pt x="19987" y="6070"/>
                </a:cubicBezTo>
                <a:cubicBezTo>
                  <a:pt x="20011" y="6072"/>
                  <a:pt x="20025" y="6061"/>
                  <a:pt x="20018" y="6046"/>
                </a:cubicBezTo>
                <a:cubicBezTo>
                  <a:pt x="20014" y="6038"/>
                  <a:pt x="20007" y="6034"/>
                  <a:pt x="19999" y="6033"/>
                </a:cubicBezTo>
                <a:close/>
                <a:moveTo>
                  <a:pt x="20137" y="6033"/>
                </a:moveTo>
                <a:cubicBezTo>
                  <a:pt x="20129" y="6032"/>
                  <a:pt x="20120" y="6036"/>
                  <a:pt x="20112" y="6042"/>
                </a:cubicBezTo>
                <a:cubicBezTo>
                  <a:pt x="20093" y="6057"/>
                  <a:pt x="20099" y="6068"/>
                  <a:pt x="20126" y="6070"/>
                </a:cubicBezTo>
                <a:cubicBezTo>
                  <a:pt x="20150" y="6072"/>
                  <a:pt x="20164" y="6061"/>
                  <a:pt x="20156" y="6046"/>
                </a:cubicBezTo>
                <a:cubicBezTo>
                  <a:pt x="20152" y="6038"/>
                  <a:pt x="20145" y="6034"/>
                  <a:pt x="20137" y="6033"/>
                </a:cubicBezTo>
                <a:close/>
                <a:moveTo>
                  <a:pt x="20392" y="6033"/>
                </a:moveTo>
                <a:cubicBezTo>
                  <a:pt x="20384" y="6032"/>
                  <a:pt x="20374" y="6036"/>
                  <a:pt x="20366" y="6042"/>
                </a:cubicBezTo>
                <a:cubicBezTo>
                  <a:pt x="20348" y="6057"/>
                  <a:pt x="20353" y="6068"/>
                  <a:pt x="20380" y="6070"/>
                </a:cubicBezTo>
                <a:cubicBezTo>
                  <a:pt x="20404" y="6072"/>
                  <a:pt x="20418" y="6061"/>
                  <a:pt x="20411" y="6046"/>
                </a:cubicBezTo>
                <a:cubicBezTo>
                  <a:pt x="20407" y="6038"/>
                  <a:pt x="20400" y="6034"/>
                  <a:pt x="20392" y="6033"/>
                </a:cubicBezTo>
                <a:close/>
                <a:moveTo>
                  <a:pt x="20530" y="6033"/>
                </a:moveTo>
                <a:cubicBezTo>
                  <a:pt x="20522" y="6032"/>
                  <a:pt x="20513" y="6036"/>
                  <a:pt x="20505" y="6042"/>
                </a:cubicBezTo>
                <a:cubicBezTo>
                  <a:pt x="20486" y="6057"/>
                  <a:pt x="20492" y="6068"/>
                  <a:pt x="20519" y="6070"/>
                </a:cubicBezTo>
                <a:cubicBezTo>
                  <a:pt x="20543" y="6072"/>
                  <a:pt x="20557" y="6061"/>
                  <a:pt x="20549" y="6046"/>
                </a:cubicBezTo>
                <a:cubicBezTo>
                  <a:pt x="20545" y="6038"/>
                  <a:pt x="20538" y="6034"/>
                  <a:pt x="20530" y="6033"/>
                </a:cubicBezTo>
                <a:close/>
                <a:moveTo>
                  <a:pt x="103" y="10521"/>
                </a:moveTo>
                <a:cubicBezTo>
                  <a:pt x="92" y="10524"/>
                  <a:pt x="80" y="10540"/>
                  <a:pt x="64" y="10569"/>
                </a:cubicBezTo>
                <a:cubicBezTo>
                  <a:pt x="12" y="10663"/>
                  <a:pt x="10" y="10764"/>
                  <a:pt x="61" y="10837"/>
                </a:cubicBezTo>
                <a:cubicBezTo>
                  <a:pt x="110" y="10909"/>
                  <a:pt x="85" y="11066"/>
                  <a:pt x="30" y="11025"/>
                </a:cubicBezTo>
                <a:cubicBezTo>
                  <a:pt x="-1" y="11001"/>
                  <a:pt x="-3" y="11008"/>
                  <a:pt x="22" y="11066"/>
                </a:cubicBezTo>
                <a:cubicBezTo>
                  <a:pt x="56" y="11149"/>
                  <a:pt x="59" y="11150"/>
                  <a:pt x="114" y="11092"/>
                </a:cubicBezTo>
                <a:cubicBezTo>
                  <a:pt x="182" y="11019"/>
                  <a:pt x="190" y="10907"/>
                  <a:pt x="132" y="10810"/>
                </a:cubicBezTo>
                <a:cubicBezTo>
                  <a:pt x="84" y="10728"/>
                  <a:pt x="83" y="10718"/>
                  <a:pt x="120" y="10661"/>
                </a:cubicBezTo>
                <a:cubicBezTo>
                  <a:pt x="150" y="10614"/>
                  <a:pt x="153" y="10586"/>
                  <a:pt x="133" y="10546"/>
                </a:cubicBezTo>
                <a:cubicBezTo>
                  <a:pt x="123" y="10526"/>
                  <a:pt x="113" y="10517"/>
                  <a:pt x="103" y="10521"/>
                </a:cubicBezTo>
                <a:close/>
                <a:moveTo>
                  <a:pt x="345" y="10593"/>
                </a:moveTo>
                <a:cubicBezTo>
                  <a:pt x="329" y="10594"/>
                  <a:pt x="305" y="10644"/>
                  <a:pt x="268" y="10742"/>
                </a:cubicBezTo>
                <a:cubicBezTo>
                  <a:pt x="193" y="10938"/>
                  <a:pt x="193" y="10952"/>
                  <a:pt x="266" y="10952"/>
                </a:cubicBezTo>
                <a:cubicBezTo>
                  <a:pt x="298" y="10952"/>
                  <a:pt x="330" y="10984"/>
                  <a:pt x="338" y="11023"/>
                </a:cubicBezTo>
                <a:cubicBezTo>
                  <a:pt x="350" y="11085"/>
                  <a:pt x="355" y="11085"/>
                  <a:pt x="379" y="11019"/>
                </a:cubicBezTo>
                <a:cubicBezTo>
                  <a:pt x="404" y="10951"/>
                  <a:pt x="409" y="10950"/>
                  <a:pt x="437" y="11017"/>
                </a:cubicBezTo>
                <a:cubicBezTo>
                  <a:pt x="511" y="11196"/>
                  <a:pt x="607" y="11055"/>
                  <a:pt x="596" y="10783"/>
                </a:cubicBezTo>
                <a:cubicBezTo>
                  <a:pt x="589" y="10622"/>
                  <a:pt x="583" y="10607"/>
                  <a:pt x="519" y="10607"/>
                </a:cubicBezTo>
                <a:cubicBezTo>
                  <a:pt x="461" y="10607"/>
                  <a:pt x="448" y="10628"/>
                  <a:pt x="439" y="10742"/>
                </a:cubicBezTo>
                <a:cubicBezTo>
                  <a:pt x="423" y="10925"/>
                  <a:pt x="382" y="10919"/>
                  <a:pt x="373" y="10734"/>
                </a:cubicBezTo>
                <a:cubicBezTo>
                  <a:pt x="369" y="10639"/>
                  <a:pt x="361" y="10591"/>
                  <a:pt x="345" y="10593"/>
                </a:cubicBezTo>
                <a:close/>
                <a:moveTo>
                  <a:pt x="1038" y="10593"/>
                </a:moveTo>
                <a:cubicBezTo>
                  <a:pt x="1032" y="10592"/>
                  <a:pt x="1022" y="10615"/>
                  <a:pt x="1006" y="10658"/>
                </a:cubicBezTo>
                <a:cubicBezTo>
                  <a:pt x="980" y="10728"/>
                  <a:pt x="888" y="10750"/>
                  <a:pt x="774" y="10714"/>
                </a:cubicBezTo>
                <a:cubicBezTo>
                  <a:pt x="735" y="10701"/>
                  <a:pt x="728" y="10722"/>
                  <a:pt x="734" y="10837"/>
                </a:cubicBezTo>
                <a:cubicBezTo>
                  <a:pt x="738" y="10913"/>
                  <a:pt x="745" y="10999"/>
                  <a:pt x="750" y="11029"/>
                </a:cubicBezTo>
                <a:cubicBezTo>
                  <a:pt x="755" y="11059"/>
                  <a:pt x="791" y="11083"/>
                  <a:pt x="829" y="11080"/>
                </a:cubicBezTo>
                <a:cubicBezTo>
                  <a:pt x="889" y="11077"/>
                  <a:pt x="899" y="11057"/>
                  <a:pt x="906" y="10934"/>
                </a:cubicBezTo>
                <a:cubicBezTo>
                  <a:pt x="911" y="10826"/>
                  <a:pt x="924" y="10791"/>
                  <a:pt x="959" y="10791"/>
                </a:cubicBezTo>
                <a:cubicBezTo>
                  <a:pt x="994" y="10791"/>
                  <a:pt x="1008" y="10831"/>
                  <a:pt x="1018" y="10952"/>
                </a:cubicBezTo>
                <a:cubicBezTo>
                  <a:pt x="1029" y="11094"/>
                  <a:pt x="1032" y="11082"/>
                  <a:pt x="1041" y="10849"/>
                </a:cubicBezTo>
                <a:cubicBezTo>
                  <a:pt x="1048" y="10671"/>
                  <a:pt x="1049" y="10596"/>
                  <a:pt x="1038" y="10593"/>
                </a:cubicBezTo>
                <a:close/>
                <a:moveTo>
                  <a:pt x="1238" y="10630"/>
                </a:moveTo>
                <a:cubicBezTo>
                  <a:pt x="1234" y="10622"/>
                  <a:pt x="1232" y="10691"/>
                  <a:pt x="1232" y="10814"/>
                </a:cubicBezTo>
                <a:cubicBezTo>
                  <a:pt x="1232" y="10979"/>
                  <a:pt x="1236" y="11046"/>
                  <a:pt x="1241" y="10964"/>
                </a:cubicBezTo>
                <a:cubicBezTo>
                  <a:pt x="1246" y="10882"/>
                  <a:pt x="1246" y="10747"/>
                  <a:pt x="1241" y="10664"/>
                </a:cubicBezTo>
                <a:cubicBezTo>
                  <a:pt x="1240" y="10644"/>
                  <a:pt x="1239" y="10633"/>
                  <a:pt x="1238" y="10630"/>
                </a:cubicBezTo>
                <a:close/>
                <a:moveTo>
                  <a:pt x="1328" y="10639"/>
                </a:moveTo>
                <a:cubicBezTo>
                  <a:pt x="1324" y="10648"/>
                  <a:pt x="1321" y="10723"/>
                  <a:pt x="1320" y="10837"/>
                </a:cubicBezTo>
                <a:cubicBezTo>
                  <a:pt x="1319" y="11053"/>
                  <a:pt x="1324" y="11095"/>
                  <a:pt x="1343" y="11029"/>
                </a:cubicBezTo>
                <a:cubicBezTo>
                  <a:pt x="1366" y="10951"/>
                  <a:pt x="1370" y="10950"/>
                  <a:pt x="1410" y="11022"/>
                </a:cubicBezTo>
                <a:cubicBezTo>
                  <a:pt x="1474" y="11138"/>
                  <a:pt x="1535" y="11092"/>
                  <a:pt x="1544" y="10921"/>
                </a:cubicBezTo>
                <a:cubicBezTo>
                  <a:pt x="1553" y="10739"/>
                  <a:pt x="1478" y="10668"/>
                  <a:pt x="1408" y="10793"/>
                </a:cubicBezTo>
                <a:cubicBezTo>
                  <a:pt x="1362" y="10877"/>
                  <a:pt x="1357" y="10868"/>
                  <a:pt x="1333" y="10653"/>
                </a:cubicBezTo>
                <a:cubicBezTo>
                  <a:pt x="1331" y="10640"/>
                  <a:pt x="1330" y="10636"/>
                  <a:pt x="1328" y="10639"/>
                </a:cubicBezTo>
                <a:close/>
                <a:moveTo>
                  <a:pt x="1681" y="10741"/>
                </a:moveTo>
                <a:cubicBezTo>
                  <a:pt x="1621" y="10736"/>
                  <a:pt x="1618" y="10747"/>
                  <a:pt x="1621" y="10924"/>
                </a:cubicBezTo>
                <a:lnTo>
                  <a:pt x="1624" y="11114"/>
                </a:lnTo>
                <a:lnTo>
                  <a:pt x="1638" y="10952"/>
                </a:lnTo>
                <a:cubicBezTo>
                  <a:pt x="1647" y="10852"/>
                  <a:pt x="1666" y="10791"/>
                  <a:pt x="1687" y="10791"/>
                </a:cubicBezTo>
                <a:cubicBezTo>
                  <a:pt x="1708" y="10791"/>
                  <a:pt x="1728" y="10853"/>
                  <a:pt x="1737" y="10952"/>
                </a:cubicBezTo>
                <a:lnTo>
                  <a:pt x="1752" y="11114"/>
                </a:lnTo>
                <a:lnTo>
                  <a:pt x="1749" y="10929"/>
                </a:lnTo>
                <a:cubicBezTo>
                  <a:pt x="1745" y="10762"/>
                  <a:pt x="1739" y="10745"/>
                  <a:pt x="1681" y="10741"/>
                </a:cubicBezTo>
                <a:close/>
                <a:moveTo>
                  <a:pt x="108" y="15355"/>
                </a:moveTo>
                <a:cubicBezTo>
                  <a:pt x="97" y="15351"/>
                  <a:pt x="84" y="15361"/>
                  <a:pt x="66" y="15384"/>
                </a:cubicBezTo>
                <a:cubicBezTo>
                  <a:pt x="12" y="15451"/>
                  <a:pt x="10" y="15543"/>
                  <a:pt x="59" y="15652"/>
                </a:cubicBezTo>
                <a:cubicBezTo>
                  <a:pt x="100" y="15743"/>
                  <a:pt x="85" y="15831"/>
                  <a:pt x="28" y="15831"/>
                </a:cubicBezTo>
                <a:cubicBezTo>
                  <a:pt x="-4" y="15831"/>
                  <a:pt x="-3" y="15841"/>
                  <a:pt x="34" y="15895"/>
                </a:cubicBezTo>
                <a:cubicBezTo>
                  <a:pt x="67" y="15943"/>
                  <a:pt x="88" y="15946"/>
                  <a:pt x="119" y="15906"/>
                </a:cubicBezTo>
                <a:cubicBezTo>
                  <a:pt x="172" y="15842"/>
                  <a:pt x="173" y="15698"/>
                  <a:pt x="123" y="15624"/>
                </a:cubicBezTo>
                <a:cubicBezTo>
                  <a:pt x="77" y="15558"/>
                  <a:pt x="97" y="15390"/>
                  <a:pt x="143" y="15446"/>
                </a:cubicBezTo>
                <a:cubicBezTo>
                  <a:pt x="164" y="15471"/>
                  <a:pt x="164" y="15460"/>
                  <a:pt x="141" y="15405"/>
                </a:cubicBezTo>
                <a:cubicBezTo>
                  <a:pt x="129" y="15374"/>
                  <a:pt x="119" y="15358"/>
                  <a:pt x="108" y="15355"/>
                </a:cubicBezTo>
                <a:close/>
                <a:moveTo>
                  <a:pt x="296" y="15390"/>
                </a:moveTo>
                <a:cubicBezTo>
                  <a:pt x="262" y="15386"/>
                  <a:pt x="230" y="15412"/>
                  <a:pt x="230" y="15473"/>
                </a:cubicBezTo>
                <a:cubicBezTo>
                  <a:pt x="230" y="15500"/>
                  <a:pt x="246" y="15494"/>
                  <a:pt x="266" y="15461"/>
                </a:cubicBezTo>
                <a:cubicBezTo>
                  <a:pt x="296" y="15412"/>
                  <a:pt x="308" y="15415"/>
                  <a:pt x="337" y="15473"/>
                </a:cubicBezTo>
                <a:cubicBezTo>
                  <a:pt x="369" y="15536"/>
                  <a:pt x="365" y="15559"/>
                  <a:pt x="299" y="15710"/>
                </a:cubicBezTo>
                <a:lnTo>
                  <a:pt x="226" y="15877"/>
                </a:lnTo>
                <a:lnTo>
                  <a:pt x="308" y="15877"/>
                </a:lnTo>
                <a:cubicBezTo>
                  <a:pt x="353" y="15877"/>
                  <a:pt x="396" y="15855"/>
                  <a:pt x="404" y="15828"/>
                </a:cubicBezTo>
                <a:cubicBezTo>
                  <a:pt x="415" y="15795"/>
                  <a:pt x="429" y="15797"/>
                  <a:pt x="451" y="15832"/>
                </a:cubicBezTo>
                <a:cubicBezTo>
                  <a:pt x="468" y="15861"/>
                  <a:pt x="506" y="15878"/>
                  <a:pt x="535" y="15869"/>
                </a:cubicBezTo>
                <a:cubicBezTo>
                  <a:pt x="580" y="15857"/>
                  <a:pt x="590" y="15823"/>
                  <a:pt x="596" y="15662"/>
                </a:cubicBezTo>
                <a:cubicBezTo>
                  <a:pt x="601" y="15509"/>
                  <a:pt x="593" y="15459"/>
                  <a:pt x="558" y="15421"/>
                </a:cubicBezTo>
                <a:cubicBezTo>
                  <a:pt x="523" y="15383"/>
                  <a:pt x="500" y="15393"/>
                  <a:pt x="452" y="15467"/>
                </a:cubicBezTo>
                <a:cubicBezTo>
                  <a:pt x="402" y="15547"/>
                  <a:pt x="390" y="15551"/>
                  <a:pt x="379" y="15493"/>
                </a:cubicBezTo>
                <a:cubicBezTo>
                  <a:pt x="367" y="15430"/>
                  <a:pt x="330" y="15394"/>
                  <a:pt x="296" y="15390"/>
                </a:cubicBezTo>
                <a:close/>
                <a:moveTo>
                  <a:pt x="1238" y="15462"/>
                </a:moveTo>
                <a:cubicBezTo>
                  <a:pt x="1234" y="15450"/>
                  <a:pt x="1232" y="15510"/>
                  <a:pt x="1232" y="15624"/>
                </a:cubicBezTo>
                <a:cubicBezTo>
                  <a:pt x="1232" y="15776"/>
                  <a:pt x="1236" y="15844"/>
                  <a:pt x="1241" y="15774"/>
                </a:cubicBezTo>
                <a:cubicBezTo>
                  <a:pt x="1246" y="15705"/>
                  <a:pt x="1246" y="15581"/>
                  <a:pt x="1241" y="15498"/>
                </a:cubicBezTo>
                <a:cubicBezTo>
                  <a:pt x="1240" y="15477"/>
                  <a:pt x="1239" y="15466"/>
                  <a:pt x="1238" y="15462"/>
                </a:cubicBezTo>
                <a:close/>
                <a:moveTo>
                  <a:pt x="756" y="15537"/>
                </a:moveTo>
                <a:cubicBezTo>
                  <a:pt x="729" y="15532"/>
                  <a:pt x="727" y="15755"/>
                  <a:pt x="754" y="15842"/>
                </a:cubicBezTo>
                <a:cubicBezTo>
                  <a:pt x="760" y="15861"/>
                  <a:pt x="795" y="15877"/>
                  <a:pt x="833" y="15877"/>
                </a:cubicBezTo>
                <a:cubicBezTo>
                  <a:pt x="890" y="15877"/>
                  <a:pt x="901" y="15858"/>
                  <a:pt x="901" y="15764"/>
                </a:cubicBezTo>
                <a:cubicBezTo>
                  <a:pt x="901" y="15702"/>
                  <a:pt x="919" y="15630"/>
                  <a:pt x="941" y="15605"/>
                </a:cubicBezTo>
                <a:cubicBezTo>
                  <a:pt x="974" y="15567"/>
                  <a:pt x="962" y="15556"/>
                  <a:pt x="883" y="15549"/>
                </a:cubicBezTo>
                <a:cubicBezTo>
                  <a:pt x="829" y="15544"/>
                  <a:pt x="772" y="15539"/>
                  <a:pt x="756" y="15537"/>
                </a:cubicBezTo>
                <a:close/>
                <a:moveTo>
                  <a:pt x="1655" y="15555"/>
                </a:moveTo>
                <a:cubicBezTo>
                  <a:pt x="1627" y="15555"/>
                  <a:pt x="1618" y="15596"/>
                  <a:pt x="1621" y="15727"/>
                </a:cubicBezTo>
                <a:cubicBezTo>
                  <a:pt x="1623" y="15855"/>
                  <a:pt x="1627" y="15870"/>
                  <a:pt x="1635" y="15785"/>
                </a:cubicBezTo>
                <a:cubicBezTo>
                  <a:pt x="1641" y="15722"/>
                  <a:pt x="1656" y="15644"/>
                  <a:pt x="1669" y="15612"/>
                </a:cubicBezTo>
                <a:cubicBezTo>
                  <a:pt x="1686" y="15570"/>
                  <a:pt x="1683" y="15555"/>
                  <a:pt x="1655" y="15555"/>
                </a:cubicBezTo>
                <a:close/>
                <a:moveTo>
                  <a:pt x="1738" y="15555"/>
                </a:moveTo>
                <a:cubicBezTo>
                  <a:pt x="1728" y="15555"/>
                  <a:pt x="1724" y="15627"/>
                  <a:pt x="1729" y="15716"/>
                </a:cubicBezTo>
                <a:cubicBezTo>
                  <a:pt x="1734" y="15804"/>
                  <a:pt x="1743" y="15877"/>
                  <a:pt x="1747" y="15877"/>
                </a:cubicBezTo>
                <a:cubicBezTo>
                  <a:pt x="1752" y="15877"/>
                  <a:pt x="1756" y="15804"/>
                  <a:pt x="1756" y="15716"/>
                </a:cubicBezTo>
                <a:cubicBezTo>
                  <a:pt x="1756" y="15627"/>
                  <a:pt x="1748" y="15555"/>
                  <a:pt x="1738" y="15555"/>
                </a:cubicBezTo>
                <a:close/>
                <a:moveTo>
                  <a:pt x="1459" y="15562"/>
                </a:moveTo>
                <a:cubicBezTo>
                  <a:pt x="1435" y="15568"/>
                  <a:pt x="1412" y="15592"/>
                  <a:pt x="1399" y="15628"/>
                </a:cubicBezTo>
                <a:cubicBezTo>
                  <a:pt x="1371" y="15704"/>
                  <a:pt x="1369" y="15703"/>
                  <a:pt x="1344" y="15620"/>
                </a:cubicBezTo>
                <a:cubicBezTo>
                  <a:pt x="1322" y="15544"/>
                  <a:pt x="1318" y="15557"/>
                  <a:pt x="1318" y="15710"/>
                </a:cubicBezTo>
                <a:cubicBezTo>
                  <a:pt x="1317" y="15859"/>
                  <a:pt x="1323" y="15879"/>
                  <a:pt x="1350" y="15835"/>
                </a:cubicBezTo>
                <a:cubicBezTo>
                  <a:pt x="1372" y="15798"/>
                  <a:pt x="1387" y="15795"/>
                  <a:pt x="1397" y="15828"/>
                </a:cubicBezTo>
                <a:cubicBezTo>
                  <a:pt x="1406" y="15855"/>
                  <a:pt x="1444" y="15877"/>
                  <a:pt x="1482" y="15877"/>
                </a:cubicBezTo>
                <a:cubicBezTo>
                  <a:pt x="1546" y="15877"/>
                  <a:pt x="1551" y="15866"/>
                  <a:pt x="1544" y="15727"/>
                </a:cubicBezTo>
                <a:cubicBezTo>
                  <a:pt x="1539" y="15611"/>
                  <a:pt x="1525" y="15575"/>
                  <a:pt x="1483" y="15563"/>
                </a:cubicBezTo>
                <a:cubicBezTo>
                  <a:pt x="1475" y="15561"/>
                  <a:pt x="1467" y="15560"/>
                  <a:pt x="1459" y="15562"/>
                </a:cubicBezTo>
                <a:close/>
                <a:moveTo>
                  <a:pt x="1028" y="15640"/>
                </a:moveTo>
                <a:cubicBezTo>
                  <a:pt x="1025" y="15636"/>
                  <a:pt x="1022" y="15672"/>
                  <a:pt x="1022" y="15739"/>
                </a:cubicBezTo>
                <a:cubicBezTo>
                  <a:pt x="1022" y="15827"/>
                  <a:pt x="1027" y="15863"/>
                  <a:pt x="1033" y="15819"/>
                </a:cubicBezTo>
                <a:cubicBezTo>
                  <a:pt x="1038" y="15775"/>
                  <a:pt x="1038" y="15703"/>
                  <a:pt x="1033" y="15659"/>
                </a:cubicBezTo>
                <a:cubicBezTo>
                  <a:pt x="1031" y="15648"/>
                  <a:pt x="1030" y="15642"/>
                  <a:pt x="1028" y="15640"/>
                </a:cubicBezTo>
                <a:close/>
                <a:moveTo>
                  <a:pt x="5027" y="15647"/>
                </a:moveTo>
                <a:cubicBezTo>
                  <a:pt x="5007" y="15647"/>
                  <a:pt x="4997" y="15667"/>
                  <a:pt x="5005" y="15693"/>
                </a:cubicBezTo>
                <a:cubicBezTo>
                  <a:pt x="5013" y="15718"/>
                  <a:pt x="5029" y="15739"/>
                  <a:pt x="5041" y="15739"/>
                </a:cubicBezTo>
                <a:cubicBezTo>
                  <a:pt x="5053" y="15739"/>
                  <a:pt x="5063" y="15718"/>
                  <a:pt x="5063" y="15693"/>
                </a:cubicBezTo>
                <a:cubicBezTo>
                  <a:pt x="5063" y="15667"/>
                  <a:pt x="5047" y="15647"/>
                  <a:pt x="5027" y="15647"/>
                </a:cubicBezTo>
                <a:close/>
                <a:moveTo>
                  <a:pt x="1986" y="15652"/>
                </a:moveTo>
                <a:cubicBezTo>
                  <a:pt x="1978" y="15652"/>
                  <a:pt x="1968" y="15655"/>
                  <a:pt x="1960" y="15662"/>
                </a:cubicBezTo>
                <a:cubicBezTo>
                  <a:pt x="1942" y="15676"/>
                  <a:pt x="1947" y="15687"/>
                  <a:pt x="1974" y="15689"/>
                </a:cubicBezTo>
                <a:cubicBezTo>
                  <a:pt x="1998" y="15691"/>
                  <a:pt x="2012" y="15680"/>
                  <a:pt x="2005" y="15665"/>
                </a:cubicBezTo>
                <a:cubicBezTo>
                  <a:pt x="2001" y="15657"/>
                  <a:pt x="1994" y="15653"/>
                  <a:pt x="1986" y="15652"/>
                </a:cubicBezTo>
                <a:close/>
                <a:moveTo>
                  <a:pt x="2101" y="15652"/>
                </a:moveTo>
                <a:cubicBezTo>
                  <a:pt x="2093" y="15652"/>
                  <a:pt x="2084" y="15655"/>
                  <a:pt x="2076" y="15662"/>
                </a:cubicBezTo>
                <a:cubicBezTo>
                  <a:pt x="2057" y="15676"/>
                  <a:pt x="2063" y="15687"/>
                  <a:pt x="2090" y="15689"/>
                </a:cubicBezTo>
                <a:cubicBezTo>
                  <a:pt x="2114" y="15691"/>
                  <a:pt x="2128" y="15680"/>
                  <a:pt x="2120" y="15665"/>
                </a:cubicBezTo>
                <a:cubicBezTo>
                  <a:pt x="2116" y="15657"/>
                  <a:pt x="2109" y="15653"/>
                  <a:pt x="2101" y="15652"/>
                </a:cubicBezTo>
                <a:close/>
                <a:moveTo>
                  <a:pt x="2240" y="15652"/>
                </a:moveTo>
                <a:cubicBezTo>
                  <a:pt x="2232" y="15652"/>
                  <a:pt x="2223" y="15655"/>
                  <a:pt x="2215" y="15662"/>
                </a:cubicBezTo>
                <a:cubicBezTo>
                  <a:pt x="2196" y="15676"/>
                  <a:pt x="2202" y="15687"/>
                  <a:pt x="2228" y="15689"/>
                </a:cubicBezTo>
                <a:cubicBezTo>
                  <a:pt x="2253" y="15691"/>
                  <a:pt x="2267" y="15680"/>
                  <a:pt x="2259" y="15665"/>
                </a:cubicBezTo>
                <a:cubicBezTo>
                  <a:pt x="2255" y="15657"/>
                  <a:pt x="2248" y="15653"/>
                  <a:pt x="2240" y="15652"/>
                </a:cubicBezTo>
                <a:close/>
                <a:moveTo>
                  <a:pt x="2379" y="15652"/>
                </a:moveTo>
                <a:cubicBezTo>
                  <a:pt x="2371" y="15652"/>
                  <a:pt x="2362" y="15655"/>
                  <a:pt x="2353" y="15662"/>
                </a:cubicBezTo>
                <a:cubicBezTo>
                  <a:pt x="2335" y="15676"/>
                  <a:pt x="2340" y="15687"/>
                  <a:pt x="2367" y="15689"/>
                </a:cubicBezTo>
                <a:cubicBezTo>
                  <a:pt x="2391" y="15691"/>
                  <a:pt x="2405" y="15680"/>
                  <a:pt x="2398" y="15665"/>
                </a:cubicBezTo>
                <a:cubicBezTo>
                  <a:pt x="2394" y="15657"/>
                  <a:pt x="2387" y="15653"/>
                  <a:pt x="2379" y="15652"/>
                </a:cubicBezTo>
                <a:close/>
                <a:moveTo>
                  <a:pt x="2518" y="15652"/>
                </a:moveTo>
                <a:cubicBezTo>
                  <a:pt x="2510" y="15652"/>
                  <a:pt x="2501" y="15655"/>
                  <a:pt x="2492" y="15662"/>
                </a:cubicBezTo>
                <a:cubicBezTo>
                  <a:pt x="2474" y="15676"/>
                  <a:pt x="2479" y="15687"/>
                  <a:pt x="2506" y="15689"/>
                </a:cubicBezTo>
                <a:cubicBezTo>
                  <a:pt x="2530" y="15691"/>
                  <a:pt x="2544" y="15680"/>
                  <a:pt x="2536" y="15665"/>
                </a:cubicBezTo>
                <a:cubicBezTo>
                  <a:pt x="2532" y="15657"/>
                  <a:pt x="2526" y="15653"/>
                  <a:pt x="2518" y="15652"/>
                </a:cubicBezTo>
                <a:close/>
                <a:moveTo>
                  <a:pt x="2772" y="15652"/>
                </a:moveTo>
                <a:cubicBezTo>
                  <a:pt x="2764" y="15652"/>
                  <a:pt x="2755" y="15655"/>
                  <a:pt x="2746" y="15662"/>
                </a:cubicBezTo>
                <a:cubicBezTo>
                  <a:pt x="2728" y="15676"/>
                  <a:pt x="2733" y="15687"/>
                  <a:pt x="2760" y="15689"/>
                </a:cubicBezTo>
                <a:cubicBezTo>
                  <a:pt x="2785" y="15691"/>
                  <a:pt x="2798" y="15680"/>
                  <a:pt x="2791" y="15665"/>
                </a:cubicBezTo>
                <a:cubicBezTo>
                  <a:pt x="2787" y="15657"/>
                  <a:pt x="2780" y="15653"/>
                  <a:pt x="2772" y="15652"/>
                </a:cubicBezTo>
                <a:close/>
                <a:moveTo>
                  <a:pt x="2911" y="15652"/>
                </a:moveTo>
                <a:cubicBezTo>
                  <a:pt x="2903" y="15652"/>
                  <a:pt x="2894" y="15655"/>
                  <a:pt x="2885" y="15662"/>
                </a:cubicBezTo>
                <a:cubicBezTo>
                  <a:pt x="2867" y="15676"/>
                  <a:pt x="2872" y="15687"/>
                  <a:pt x="2899" y="15689"/>
                </a:cubicBezTo>
                <a:cubicBezTo>
                  <a:pt x="2924" y="15691"/>
                  <a:pt x="2937" y="15680"/>
                  <a:pt x="2929" y="15665"/>
                </a:cubicBezTo>
                <a:cubicBezTo>
                  <a:pt x="2926" y="15657"/>
                  <a:pt x="2919" y="15653"/>
                  <a:pt x="2911" y="15652"/>
                </a:cubicBezTo>
                <a:close/>
                <a:moveTo>
                  <a:pt x="3049" y="15652"/>
                </a:moveTo>
                <a:cubicBezTo>
                  <a:pt x="3041" y="15652"/>
                  <a:pt x="3032" y="15655"/>
                  <a:pt x="3024" y="15662"/>
                </a:cubicBezTo>
                <a:cubicBezTo>
                  <a:pt x="3005" y="15676"/>
                  <a:pt x="3011" y="15687"/>
                  <a:pt x="3038" y="15689"/>
                </a:cubicBezTo>
                <a:cubicBezTo>
                  <a:pt x="3062" y="15691"/>
                  <a:pt x="3076" y="15680"/>
                  <a:pt x="3068" y="15665"/>
                </a:cubicBezTo>
                <a:cubicBezTo>
                  <a:pt x="3064" y="15657"/>
                  <a:pt x="3057" y="15653"/>
                  <a:pt x="3049" y="15652"/>
                </a:cubicBezTo>
                <a:close/>
                <a:moveTo>
                  <a:pt x="3304" y="15652"/>
                </a:moveTo>
                <a:cubicBezTo>
                  <a:pt x="3296" y="15652"/>
                  <a:pt x="3287" y="15655"/>
                  <a:pt x="3278" y="15662"/>
                </a:cubicBezTo>
                <a:cubicBezTo>
                  <a:pt x="3260" y="15676"/>
                  <a:pt x="3265" y="15687"/>
                  <a:pt x="3292" y="15689"/>
                </a:cubicBezTo>
                <a:cubicBezTo>
                  <a:pt x="3317" y="15691"/>
                  <a:pt x="3330" y="15680"/>
                  <a:pt x="3322" y="15665"/>
                </a:cubicBezTo>
                <a:cubicBezTo>
                  <a:pt x="3319" y="15657"/>
                  <a:pt x="3312" y="15653"/>
                  <a:pt x="3304" y="15652"/>
                </a:cubicBezTo>
                <a:close/>
                <a:moveTo>
                  <a:pt x="3443" y="15652"/>
                </a:moveTo>
                <a:cubicBezTo>
                  <a:pt x="3434" y="15652"/>
                  <a:pt x="3425" y="15655"/>
                  <a:pt x="3417" y="15662"/>
                </a:cubicBezTo>
                <a:cubicBezTo>
                  <a:pt x="3399" y="15676"/>
                  <a:pt x="3404" y="15687"/>
                  <a:pt x="3431" y="15689"/>
                </a:cubicBezTo>
                <a:cubicBezTo>
                  <a:pt x="3455" y="15691"/>
                  <a:pt x="3469" y="15680"/>
                  <a:pt x="3461" y="15665"/>
                </a:cubicBezTo>
                <a:cubicBezTo>
                  <a:pt x="3457" y="15657"/>
                  <a:pt x="3451" y="15653"/>
                  <a:pt x="3443" y="15652"/>
                </a:cubicBezTo>
                <a:close/>
                <a:moveTo>
                  <a:pt x="3581" y="15652"/>
                </a:moveTo>
                <a:cubicBezTo>
                  <a:pt x="3573" y="15652"/>
                  <a:pt x="3564" y="15655"/>
                  <a:pt x="3556" y="15662"/>
                </a:cubicBezTo>
                <a:cubicBezTo>
                  <a:pt x="3537" y="15676"/>
                  <a:pt x="3543" y="15687"/>
                  <a:pt x="3570" y="15689"/>
                </a:cubicBezTo>
                <a:cubicBezTo>
                  <a:pt x="3594" y="15691"/>
                  <a:pt x="3608" y="15680"/>
                  <a:pt x="3600" y="15665"/>
                </a:cubicBezTo>
                <a:cubicBezTo>
                  <a:pt x="3596" y="15657"/>
                  <a:pt x="3589" y="15653"/>
                  <a:pt x="3581" y="15652"/>
                </a:cubicBezTo>
                <a:close/>
                <a:moveTo>
                  <a:pt x="3720" y="15652"/>
                </a:moveTo>
                <a:cubicBezTo>
                  <a:pt x="3712" y="15652"/>
                  <a:pt x="3703" y="15655"/>
                  <a:pt x="3694" y="15662"/>
                </a:cubicBezTo>
                <a:cubicBezTo>
                  <a:pt x="3676" y="15676"/>
                  <a:pt x="3682" y="15687"/>
                  <a:pt x="3709" y="15689"/>
                </a:cubicBezTo>
                <a:cubicBezTo>
                  <a:pt x="3733" y="15691"/>
                  <a:pt x="3746" y="15680"/>
                  <a:pt x="3739" y="15665"/>
                </a:cubicBezTo>
                <a:cubicBezTo>
                  <a:pt x="3735" y="15657"/>
                  <a:pt x="3728" y="15653"/>
                  <a:pt x="3720" y="15652"/>
                </a:cubicBezTo>
                <a:close/>
                <a:moveTo>
                  <a:pt x="3836" y="15652"/>
                </a:moveTo>
                <a:cubicBezTo>
                  <a:pt x="3828" y="15652"/>
                  <a:pt x="3818" y="15655"/>
                  <a:pt x="3810" y="15662"/>
                </a:cubicBezTo>
                <a:cubicBezTo>
                  <a:pt x="3792" y="15676"/>
                  <a:pt x="3797" y="15687"/>
                  <a:pt x="3824" y="15689"/>
                </a:cubicBezTo>
                <a:cubicBezTo>
                  <a:pt x="3848" y="15691"/>
                  <a:pt x="3862" y="15680"/>
                  <a:pt x="3854" y="15665"/>
                </a:cubicBezTo>
                <a:cubicBezTo>
                  <a:pt x="3850" y="15657"/>
                  <a:pt x="3844" y="15653"/>
                  <a:pt x="3836" y="15652"/>
                </a:cubicBezTo>
                <a:close/>
                <a:moveTo>
                  <a:pt x="3974" y="15652"/>
                </a:moveTo>
                <a:cubicBezTo>
                  <a:pt x="3966" y="15652"/>
                  <a:pt x="3957" y="15655"/>
                  <a:pt x="3949" y="15662"/>
                </a:cubicBezTo>
                <a:cubicBezTo>
                  <a:pt x="3930" y="15676"/>
                  <a:pt x="3936" y="15687"/>
                  <a:pt x="3963" y="15689"/>
                </a:cubicBezTo>
                <a:cubicBezTo>
                  <a:pt x="3987" y="15691"/>
                  <a:pt x="4001" y="15680"/>
                  <a:pt x="3993" y="15665"/>
                </a:cubicBezTo>
                <a:cubicBezTo>
                  <a:pt x="3989" y="15657"/>
                  <a:pt x="3982" y="15653"/>
                  <a:pt x="3974" y="15652"/>
                </a:cubicBezTo>
                <a:close/>
                <a:moveTo>
                  <a:pt x="4113" y="15652"/>
                </a:moveTo>
                <a:cubicBezTo>
                  <a:pt x="4105" y="15652"/>
                  <a:pt x="4096" y="15655"/>
                  <a:pt x="4087" y="15662"/>
                </a:cubicBezTo>
                <a:cubicBezTo>
                  <a:pt x="4069" y="15676"/>
                  <a:pt x="4075" y="15687"/>
                  <a:pt x="4102" y="15689"/>
                </a:cubicBezTo>
                <a:cubicBezTo>
                  <a:pt x="4126" y="15691"/>
                  <a:pt x="4140" y="15680"/>
                  <a:pt x="4132" y="15665"/>
                </a:cubicBezTo>
                <a:cubicBezTo>
                  <a:pt x="4128" y="15657"/>
                  <a:pt x="4121" y="15653"/>
                  <a:pt x="4113" y="15652"/>
                </a:cubicBezTo>
                <a:close/>
                <a:moveTo>
                  <a:pt x="4252" y="15652"/>
                </a:moveTo>
                <a:cubicBezTo>
                  <a:pt x="4244" y="15652"/>
                  <a:pt x="4235" y="15655"/>
                  <a:pt x="4226" y="15662"/>
                </a:cubicBezTo>
                <a:cubicBezTo>
                  <a:pt x="4208" y="15676"/>
                  <a:pt x="4213" y="15687"/>
                  <a:pt x="4240" y="15689"/>
                </a:cubicBezTo>
                <a:cubicBezTo>
                  <a:pt x="4265" y="15691"/>
                  <a:pt x="4278" y="15680"/>
                  <a:pt x="4271" y="15665"/>
                </a:cubicBezTo>
                <a:cubicBezTo>
                  <a:pt x="4267" y="15657"/>
                  <a:pt x="4260" y="15653"/>
                  <a:pt x="4252" y="15652"/>
                </a:cubicBezTo>
                <a:close/>
                <a:moveTo>
                  <a:pt x="4506" y="15652"/>
                </a:moveTo>
                <a:cubicBezTo>
                  <a:pt x="4498" y="15652"/>
                  <a:pt x="4489" y="15655"/>
                  <a:pt x="4481" y="15662"/>
                </a:cubicBezTo>
                <a:cubicBezTo>
                  <a:pt x="4462" y="15676"/>
                  <a:pt x="4468" y="15687"/>
                  <a:pt x="4495" y="15689"/>
                </a:cubicBezTo>
                <a:cubicBezTo>
                  <a:pt x="4519" y="15691"/>
                  <a:pt x="4533" y="15680"/>
                  <a:pt x="4525" y="15665"/>
                </a:cubicBezTo>
                <a:cubicBezTo>
                  <a:pt x="4521" y="15657"/>
                  <a:pt x="4514" y="15653"/>
                  <a:pt x="4506" y="15652"/>
                </a:cubicBezTo>
                <a:close/>
                <a:moveTo>
                  <a:pt x="4645" y="15652"/>
                </a:moveTo>
                <a:cubicBezTo>
                  <a:pt x="4637" y="15652"/>
                  <a:pt x="4628" y="15655"/>
                  <a:pt x="4619" y="15662"/>
                </a:cubicBezTo>
                <a:cubicBezTo>
                  <a:pt x="4601" y="15676"/>
                  <a:pt x="4606" y="15687"/>
                  <a:pt x="4633" y="15689"/>
                </a:cubicBezTo>
                <a:cubicBezTo>
                  <a:pt x="4658" y="15691"/>
                  <a:pt x="4671" y="15680"/>
                  <a:pt x="4664" y="15665"/>
                </a:cubicBezTo>
                <a:cubicBezTo>
                  <a:pt x="4660" y="15657"/>
                  <a:pt x="4653" y="15653"/>
                  <a:pt x="4645" y="15652"/>
                </a:cubicBezTo>
                <a:close/>
                <a:moveTo>
                  <a:pt x="4784" y="15652"/>
                </a:moveTo>
                <a:cubicBezTo>
                  <a:pt x="4776" y="15652"/>
                  <a:pt x="4766" y="15655"/>
                  <a:pt x="4758" y="15662"/>
                </a:cubicBezTo>
                <a:cubicBezTo>
                  <a:pt x="4740" y="15676"/>
                  <a:pt x="4745" y="15687"/>
                  <a:pt x="4772" y="15689"/>
                </a:cubicBezTo>
                <a:cubicBezTo>
                  <a:pt x="4796" y="15691"/>
                  <a:pt x="4810" y="15680"/>
                  <a:pt x="4802" y="15665"/>
                </a:cubicBezTo>
                <a:cubicBezTo>
                  <a:pt x="4798" y="15657"/>
                  <a:pt x="4792" y="15653"/>
                  <a:pt x="4784" y="15652"/>
                </a:cubicBezTo>
                <a:close/>
                <a:moveTo>
                  <a:pt x="4922" y="15652"/>
                </a:moveTo>
                <a:cubicBezTo>
                  <a:pt x="4914" y="15652"/>
                  <a:pt x="4905" y="15655"/>
                  <a:pt x="4897" y="15662"/>
                </a:cubicBezTo>
                <a:cubicBezTo>
                  <a:pt x="4878" y="15676"/>
                  <a:pt x="4884" y="15687"/>
                  <a:pt x="4911" y="15689"/>
                </a:cubicBezTo>
                <a:cubicBezTo>
                  <a:pt x="4935" y="15691"/>
                  <a:pt x="4949" y="15680"/>
                  <a:pt x="4941" y="15665"/>
                </a:cubicBezTo>
                <a:cubicBezTo>
                  <a:pt x="4937" y="15657"/>
                  <a:pt x="4930" y="15653"/>
                  <a:pt x="4922" y="15652"/>
                </a:cubicBezTo>
                <a:close/>
                <a:moveTo>
                  <a:pt x="5708" y="15652"/>
                </a:moveTo>
                <a:cubicBezTo>
                  <a:pt x="5700" y="15652"/>
                  <a:pt x="5691" y="15655"/>
                  <a:pt x="5683" y="15662"/>
                </a:cubicBezTo>
                <a:cubicBezTo>
                  <a:pt x="5664" y="15676"/>
                  <a:pt x="5670" y="15687"/>
                  <a:pt x="5697" y="15689"/>
                </a:cubicBezTo>
                <a:cubicBezTo>
                  <a:pt x="5721" y="15691"/>
                  <a:pt x="5735" y="15680"/>
                  <a:pt x="5727" y="15665"/>
                </a:cubicBezTo>
                <a:cubicBezTo>
                  <a:pt x="5724" y="15657"/>
                  <a:pt x="5716" y="15653"/>
                  <a:pt x="5708" y="15652"/>
                </a:cubicBezTo>
                <a:close/>
                <a:moveTo>
                  <a:pt x="5847" y="15652"/>
                </a:moveTo>
                <a:cubicBezTo>
                  <a:pt x="5839" y="15652"/>
                  <a:pt x="5830" y="15655"/>
                  <a:pt x="5822" y="15662"/>
                </a:cubicBezTo>
                <a:cubicBezTo>
                  <a:pt x="5803" y="15676"/>
                  <a:pt x="5809" y="15687"/>
                  <a:pt x="5836" y="15689"/>
                </a:cubicBezTo>
                <a:cubicBezTo>
                  <a:pt x="5860" y="15691"/>
                  <a:pt x="5874" y="15680"/>
                  <a:pt x="5866" y="15665"/>
                </a:cubicBezTo>
                <a:cubicBezTo>
                  <a:pt x="5862" y="15657"/>
                  <a:pt x="5855" y="15653"/>
                  <a:pt x="5847" y="15652"/>
                </a:cubicBezTo>
                <a:close/>
                <a:moveTo>
                  <a:pt x="5986" y="15652"/>
                </a:moveTo>
                <a:cubicBezTo>
                  <a:pt x="5978" y="15652"/>
                  <a:pt x="5969" y="15655"/>
                  <a:pt x="5961" y="15662"/>
                </a:cubicBezTo>
                <a:cubicBezTo>
                  <a:pt x="5942" y="15676"/>
                  <a:pt x="5948" y="15687"/>
                  <a:pt x="5974" y="15689"/>
                </a:cubicBezTo>
                <a:cubicBezTo>
                  <a:pt x="5999" y="15691"/>
                  <a:pt x="6012" y="15680"/>
                  <a:pt x="6005" y="15665"/>
                </a:cubicBezTo>
                <a:cubicBezTo>
                  <a:pt x="6001" y="15657"/>
                  <a:pt x="5994" y="15653"/>
                  <a:pt x="5986" y="15652"/>
                </a:cubicBezTo>
                <a:close/>
                <a:moveTo>
                  <a:pt x="6241" y="15652"/>
                </a:moveTo>
                <a:cubicBezTo>
                  <a:pt x="6232" y="15652"/>
                  <a:pt x="6223" y="15655"/>
                  <a:pt x="6215" y="15662"/>
                </a:cubicBezTo>
                <a:cubicBezTo>
                  <a:pt x="6197" y="15676"/>
                  <a:pt x="6202" y="15687"/>
                  <a:pt x="6229" y="15689"/>
                </a:cubicBezTo>
                <a:cubicBezTo>
                  <a:pt x="6253" y="15691"/>
                  <a:pt x="6267" y="15680"/>
                  <a:pt x="6259" y="15665"/>
                </a:cubicBezTo>
                <a:cubicBezTo>
                  <a:pt x="6255" y="15657"/>
                  <a:pt x="6249" y="15653"/>
                  <a:pt x="6241" y="15652"/>
                </a:cubicBezTo>
                <a:close/>
                <a:moveTo>
                  <a:pt x="6379" y="15652"/>
                </a:moveTo>
                <a:cubicBezTo>
                  <a:pt x="6371" y="15652"/>
                  <a:pt x="6362" y="15655"/>
                  <a:pt x="6354" y="15662"/>
                </a:cubicBezTo>
                <a:cubicBezTo>
                  <a:pt x="6335" y="15676"/>
                  <a:pt x="6341" y="15687"/>
                  <a:pt x="6368" y="15689"/>
                </a:cubicBezTo>
                <a:cubicBezTo>
                  <a:pt x="6392" y="15691"/>
                  <a:pt x="6405" y="15680"/>
                  <a:pt x="6398" y="15665"/>
                </a:cubicBezTo>
                <a:cubicBezTo>
                  <a:pt x="6394" y="15657"/>
                  <a:pt x="6387" y="15653"/>
                  <a:pt x="6379" y="15652"/>
                </a:cubicBezTo>
                <a:close/>
                <a:moveTo>
                  <a:pt x="6518" y="15652"/>
                </a:moveTo>
                <a:cubicBezTo>
                  <a:pt x="6510" y="15652"/>
                  <a:pt x="6501" y="15655"/>
                  <a:pt x="6492" y="15662"/>
                </a:cubicBezTo>
                <a:cubicBezTo>
                  <a:pt x="6474" y="15676"/>
                  <a:pt x="6479" y="15687"/>
                  <a:pt x="6506" y="15689"/>
                </a:cubicBezTo>
                <a:cubicBezTo>
                  <a:pt x="6531" y="15691"/>
                  <a:pt x="6544" y="15680"/>
                  <a:pt x="6537" y="15665"/>
                </a:cubicBezTo>
                <a:cubicBezTo>
                  <a:pt x="6533" y="15657"/>
                  <a:pt x="6526" y="15653"/>
                  <a:pt x="6518" y="15652"/>
                </a:cubicBezTo>
                <a:close/>
                <a:moveTo>
                  <a:pt x="6656" y="15652"/>
                </a:moveTo>
                <a:cubicBezTo>
                  <a:pt x="6648" y="15652"/>
                  <a:pt x="6639" y="15655"/>
                  <a:pt x="6631" y="15662"/>
                </a:cubicBezTo>
                <a:cubicBezTo>
                  <a:pt x="6612" y="15676"/>
                  <a:pt x="6618" y="15687"/>
                  <a:pt x="6645" y="15689"/>
                </a:cubicBezTo>
                <a:cubicBezTo>
                  <a:pt x="6669" y="15691"/>
                  <a:pt x="6683" y="15680"/>
                  <a:pt x="6675" y="15665"/>
                </a:cubicBezTo>
                <a:cubicBezTo>
                  <a:pt x="6672" y="15657"/>
                  <a:pt x="6664" y="15653"/>
                  <a:pt x="6656" y="15652"/>
                </a:cubicBezTo>
                <a:close/>
                <a:moveTo>
                  <a:pt x="6772" y="15652"/>
                </a:moveTo>
                <a:cubicBezTo>
                  <a:pt x="6764" y="15652"/>
                  <a:pt x="6755" y="15655"/>
                  <a:pt x="6747" y="15662"/>
                </a:cubicBezTo>
                <a:cubicBezTo>
                  <a:pt x="6728" y="15676"/>
                  <a:pt x="6734" y="15687"/>
                  <a:pt x="6761" y="15689"/>
                </a:cubicBezTo>
                <a:cubicBezTo>
                  <a:pt x="6785" y="15691"/>
                  <a:pt x="6799" y="15680"/>
                  <a:pt x="6791" y="15665"/>
                </a:cubicBezTo>
                <a:cubicBezTo>
                  <a:pt x="6787" y="15657"/>
                  <a:pt x="6780" y="15653"/>
                  <a:pt x="6772" y="15652"/>
                </a:cubicBezTo>
                <a:close/>
                <a:moveTo>
                  <a:pt x="6911" y="15652"/>
                </a:moveTo>
                <a:cubicBezTo>
                  <a:pt x="6903" y="15652"/>
                  <a:pt x="6894" y="15655"/>
                  <a:pt x="6885" y="15662"/>
                </a:cubicBezTo>
                <a:cubicBezTo>
                  <a:pt x="6867" y="15676"/>
                  <a:pt x="6872" y="15687"/>
                  <a:pt x="6899" y="15689"/>
                </a:cubicBezTo>
                <a:cubicBezTo>
                  <a:pt x="6924" y="15691"/>
                  <a:pt x="6938" y="15680"/>
                  <a:pt x="6930" y="15665"/>
                </a:cubicBezTo>
                <a:cubicBezTo>
                  <a:pt x="6926" y="15657"/>
                  <a:pt x="6919" y="15653"/>
                  <a:pt x="6911" y="15652"/>
                </a:cubicBezTo>
                <a:close/>
                <a:moveTo>
                  <a:pt x="7050" y="15652"/>
                </a:moveTo>
                <a:cubicBezTo>
                  <a:pt x="7041" y="15652"/>
                  <a:pt x="7032" y="15655"/>
                  <a:pt x="7024" y="15662"/>
                </a:cubicBezTo>
                <a:cubicBezTo>
                  <a:pt x="7006" y="15676"/>
                  <a:pt x="7011" y="15687"/>
                  <a:pt x="7038" y="15689"/>
                </a:cubicBezTo>
                <a:cubicBezTo>
                  <a:pt x="7063" y="15691"/>
                  <a:pt x="7076" y="15680"/>
                  <a:pt x="7069" y="15665"/>
                </a:cubicBezTo>
                <a:cubicBezTo>
                  <a:pt x="7065" y="15657"/>
                  <a:pt x="7058" y="15653"/>
                  <a:pt x="7050" y="15652"/>
                </a:cubicBezTo>
                <a:close/>
                <a:moveTo>
                  <a:pt x="7189" y="15652"/>
                </a:moveTo>
                <a:cubicBezTo>
                  <a:pt x="7181" y="15652"/>
                  <a:pt x="7171" y="15655"/>
                  <a:pt x="7163" y="15662"/>
                </a:cubicBezTo>
                <a:cubicBezTo>
                  <a:pt x="7145" y="15676"/>
                  <a:pt x="7150" y="15687"/>
                  <a:pt x="7177" y="15689"/>
                </a:cubicBezTo>
                <a:cubicBezTo>
                  <a:pt x="7201" y="15691"/>
                  <a:pt x="7215" y="15680"/>
                  <a:pt x="7207" y="15665"/>
                </a:cubicBezTo>
                <a:cubicBezTo>
                  <a:pt x="7203" y="15657"/>
                  <a:pt x="7197" y="15653"/>
                  <a:pt x="7189" y="15652"/>
                </a:cubicBezTo>
                <a:close/>
                <a:moveTo>
                  <a:pt x="7443" y="15652"/>
                </a:moveTo>
                <a:cubicBezTo>
                  <a:pt x="7435" y="15652"/>
                  <a:pt x="7426" y="15655"/>
                  <a:pt x="7417" y="15662"/>
                </a:cubicBezTo>
                <a:cubicBezTo>
                  <a:pt x="7399" y="15676"/>
                  <a:pt x="7404" y="15687"/>
                  <a:pt x="7431" y="15689"/>
                </a:cubicBezTo>
                <a:cubicBezTo>
                  <a:pt x="7456" y="15691"/>
                  <a:pt x="7469" y="15680"/>
                  <a:pt x="7462" y="15665"/>
                </a:cubicBezTo>
                <a:cubicBezTo>
                  <a:pt x="7458" y="15657"/>
                  <a:pt x="7451" y="15653"/>
                  <a:pt x="7443" y="15652"/>
                </a:cubicBezTo>
                <a:close/>
                <a:moveTo>
                  <a:pt x="7582" y="15652"/>
                </a:moveTo>
                <a:cubicBezTo>
                  <a:pt x="7574" y="15652"/>
                  <a:pt x="7564" y="15655"/>
                  <a:pt x="7556" y="15662"/>
                </a:cubicBezTo>
                <a:cubicBezTo>
                  <a:pt x="7538" y="15676"/>
                  <a:pt x="7543" y="15687"/>
                  <a:pt x="7570" y="15689"/>
                </a:cubicBezTo>
                <a:cubicBezTo>
                  <a:pt x="7594" y="15691"/>
                  <a:pt x="7608" y="15680"/>
                  <a:pt x="7600" y="15665"/>
                </a:cubicBezTo>
                <a:cubicBezTo>
                  <a:pt x="7596" y="15657"/>
                  <a:pt x="7590" y="15653"/>
                  <a:pt x="7582" y="15652"/>
                </a:cubicBezTo>
                <a:close/>
                <a:moveTo>
                  <a:pt x="7720" y="15652"/>
                </a:moveTo>
                <a:cubicBezTo>
                  <a:pt x="7712" y="15652"/>
                  <a:pt x="7703" y="15655"/>
                  <a:pt x="7695" y="15662"/>
                </a:cubicBezTo>
                <a:cubicBezTo>
                  <a:pt x="7676" y="15676"/>
                  <a:pt x="7682" y="15687"/>
                  <a:pt x="7709" y="15689"/>
                </a:cubicBezTo>
                <a:cubicBezTo>
                  <a:pt x="7733" y="15691"/>
                  <a:pt x="7747" y="15680"/>
                  <a:pt x="7739" y="15665"/>
                </a:cubicBezTo>
                <a:cubicBezTo>
                  <a:pt x="7735" y="15657"/>
                  <a:pt x="7728" y="15653"/>
                  <a:pt x="7720" y="15652"/>
                </a:cubicBezTo>
                <a:close/>
                <a:moveTo>
                  <a:pt x="7859" y="15652"/>
                </a:moveTo>
                <a:cubicBezTo>
                  <a:pt x="7851" y="15652"/>
                  <a:pt x="7842" y="15655"/>
                  <a:pt x="7833" y="15662"/>
                </a:cubicBezTo>
                <a:cubicBezTo>
                  <a:pt x="7815" y="15676"/>
                  <a:pt x="7820" y="15687"/>
                  <a:pt x="7847" y="15689"/>
                </a:cubicBezTo>
                <a:cubicBezTo>
                  <a:pt x="7872" y="15691"/>
                  <a:pt x="7886" y="15680"/>
                  <a:pt x="7878" y="15665"/>
                </a:cubicBezTo>
                <a:cubicBezTo>
                  <a:pt x="7874" y="15657"/>
                  <a:pt x="7867" y="15653"/>
                  <a:pt x="7859" y="15652"/>
                </a:cubicBezTo>
                <a:close/>
                <a:moveTo>
                  <a:pt x="7975" y="15652"/>
                </a:moveTo>
                <a:cubicBezTo>
                  <a:pt x="7967" y="15652"/>
                  <a:pt x="7957" y="15655"/>
                  <a:pt x="7949" y="15662"/>
                </a:cubicBezTo>
                <a:cubicBezTo>
                  <a:pt x="7931" y="15676"/>
                  <a:pt x="7936" y="15687"/>
                  <a:pt x="7963" y="15689"/>
                </a:cubicBezTo>
                <a:cubicBezTo>
                  <a:pt x="7987" y="15691"/>
                  <a:pt x="8001" y="15680"/>
                  <a:pt x="7993" y="15665"/>
                </a:cubicBezTo>
                <a:cubicBezTo>
                  <a:pt x="7989" y="15657"/>
                  <a:pt x="7983" y="15653"/>
                  <a:pt x="7975" y="15652"/>
                </a:cubicBezTo>
                <a:close/>
                <a:moveTo>
                  <a:pt x="8113" y="15652"/>
                </a:moveTo>
                <a:cubicBezTo>
                  <a:pt x="8105" y="15652"/>
                  <a:pt x="8096" y="15655"/>
                  <a:pt x="8088" y="15662"/>
                </a:cubicBezTo>
                <a:cubicBezTo>
                  <a:pt x="8069" y="15676"/>
                  <a:pt x="8075" y="15687"/>
                  <a:pt x="8102" y="15689"/>
                </a:cubicBezTo>
                <a:cubicBezTo>
                  <a:pt x="8126" y="15691"/>
                  <a:pt x="8140" y="15680"/>
                  <a:pt x="8132" y="15665"/>
                </a:cubicBezTo>
                <a:cubicBezTo>
                  <a:pt x="8128" y="15657"/>
                  <a:pt x="8121" y="15653"/>
                  <a:pt x="8113" y="15652"/>
                </a:cubicBezTo>
                <a:close/>
                <a:moveTo>
                  <a:pt x="8252" y="15652"/>
                </a:moveTo>
                <a:cubicBezTo>
                  <a:pt x="8244" y="15652"/>
                  <a:pt x="8235" y="15655"/>
                  <a:pt x="8226" y="15662"/>
                </a:cubicBezTo>
                <a:cubicBezTo>
                  <a:pt x="8208" y="15676"/>
                  <a:pt x="8213" y="15687"/>
                  <a:pt x="8240" y="15689"/>
                </a:cubicBezTo>
                <a:cubicBezTo>
                  <a:pt x="8265" y="15691"/>
                  <a:pt x="8279" y="15680"/>
                  <a:pt x="8271" y="15665"/>
                </a:cubicBezTo>
                <a:cubicBezTo>
                  <a:pt x="8267" y="15657"/>
                  <a:pt x="8260" y="15653"/>
                  <a:pt x="8252" y="15652"/>
                </a:cubicBezTo>
                <a:close/>
                <a:moveTo>
                  <a:pt x="8391" y="15652"/>
                </a:moveTo>
                <a:cubicBezTo>
                  <a:pt x="8383" y="15652"/>
                  <a:pt x="8374" y="15655"/>
                  <a:pt x="8365" y="15662"/>
                </a:cubicBezTo>
                <a:cubicBezTo>
                  <a:pt x="8347" y="15676"/>
                  <a:pt x="8352" y="15687"/>
                  <a:pt x="8379" y="15689"/>
                </a:cubicBezTo>
                <a:cubicBezTo>
                  <a:pt x="8404" y="15691"/>
                  <a:pt x="8417" y="15680"/>
                  <a:pt x="8410" y="15665"/>
                </a:cubicBezTo>
                <a:cubicBezTo>
                  <a:pt x="8406" y="15657"/>
                  <a:pt x="8399" y="15653"/>
                  <a:pt x="8391" y="15652"/>
                </a:cubicBezTo>
                <a:close/>
                <a:moveTo>
                  <a:pt x="8645" y="15652"/>
                </a:moveTo>
                <a:cubicBezTo>
                  <a:pt x="8637" y="15652"/>
                  <a:pt x="8628" y="15655"/>
                  <a:pt x="8620" y="15662"/>
                </a:cubicBezTo>
                <a:cubicBezTo>
                  <a:pt x="8601" y="15676"/>
                  <a:pt x="8607" y="15687"/>
                  <a:pt x="8633" y="15689"/>
                </a:cubicBezTo>
                <a:cubicBezTo>
                  <a:pt x="8658" y="15691"/>
                  <a:pt x="8672" y="15680"/>
                  <a:pt x="8664" y="15665"/>
                </a:cubicBezTo>
                <a:cubicBezTo>
                  <a:pt x="8660" y="15657"/>
                  <a:pt x="8653" y="15653"/>
                  <a:pt x="8645" y="15652"/>
                </a:cubicBezTo>
                <a:close/>
                <a:moveTo>
                  <a:pt x="8784" y="15652"/>
                </a:moveTo>
                <a:cubicBezTo>
                  <a:pt x="8776" y="15652"/>
                  <a:pt x="8767" y="15655"/>
                  <a:pt x="8759" y="15662"/>
                </a:cubicBezTo>
                <a:cubicBezTo>
                  <a:pt x="8740" y="15676"/>
                  <a:pt x="8746" y="15687"/>
                  <a:pt x="8772" y="15689"/>
                </a:cubicBezTo>
                <a:cubicBezTo>
                  <a:pt x="8797" y="15691"/>
                  <a:pt x="8810" y="15680"/>
                  <a:pt x="8803" y="15665"/>
                </a:cubicBezTo>
                <a:cubicBezTo>
                  <a:pt x="8799" y="15657"/>
                  <a:pt x="8792" y="15653"/>
                  <a:pt x="8784" y="15652"/>
                </a:cubicBezTo>
                <a:close/>
                <a:moveTo>
                  <a:pt x="8923" y="15652"/>
                </a:moveTo>
                <a:cubicBezTo>
                  <a:pt x="8915" y="15652"/>
                  <a:pt x="8906" y="15655"/>
                  <a:pt x="8897" y="15662"/>
                </a:cubicBezTo>
                <a:cubicBezTo>
                  <a:pt x="8879" y="15676"/>
                  <a:pt x="8884" y="15687"/>
                  <a:pt x="8911" y="15689"/>
                </a:cubicBezTo>
                <a:cubicBezTo>
                  <a:pt x="8935" y="15691"/>
                  <a:pt x="8949" y="15680"/>
                  <a:pt x="8941" y="15665"/>
                </a:cubicBezTo>
                <a:cubicBezTo>
                  <a:pt x="8937" y="15657"/>
                  <a:pt x="8931" y="15653"/>
                  <a:pt x="8923" y="15652"/>
                </a:cubicBezTo>
                <a:close/>
                <a:moveTo>
                  <a:pt x="9177" y="15652"/>
                </a:moveTo>
                <a:cubicBezTo>
                  <a:pt x="9169" y="15652"/>
                  <a:pt x="9160" y="15655"/>
                  <a:pt x="9152" y="15662"/>
                </a:cubicBezTo>
                <a:cubicBezTo>
                  <a:pt x="9133" y="15676"/>
                  <a:pt x="9139" y="15687"/>
                  <a:pt x="9166" y="15689"/>
                </a:cubicBezTo>
                <a:cubicBezTo>
                  <a:pt x="9190" y="15691"/>
                  <a:pt x="9203" y="15680"/>
                  <a:pt x="9196" y="15665"/>
                </a:cubicBezTo>
                <a:cubicBezTo>
                  <a:pt x="9192" y="15657"/>
                  <a:pt x="9185" y="15653"/>
                  <a:pt x="9177" y="15652"/>
                </a:cubicBezTo>
                <a:close/>
                <a:moveTo>
                  <a:pt x="9316" y="15652"/>
                </a:moveTo>
                <a:cubicBezTo>
                  <a:pt x="9308" y="15652"/>
                  <a:pt x="9299" y="15655"/>
                  <a:pt x="9290" y="15662"/>
                </a:cubicBezTo>
                <a:cubicBezTo>
                  <a:pt x="9272" y="15676"/>
                  <a:pt x="9277" y="15687"/>
                  <a:pt x="9304" y="15689"/>
                </a:cubicBezTo>
                <a:cubicBezTo>
                  <a:pt x="9329" y="15691"/>
                  <a:pt x="9342" y="15680"/>
                  <a:pt x="9334" y="15665"/>
                </a:cubicBezTo>
                <a:cubicBezTo>
                  <a:pt x="9331" y="15657"/>
                  <a:pt x="9324" y="15653"/>
                  <a:pt x="9316" y="15652"/>
                </a:cubicBezTo>
                <a:close/>
                <a:moveTo>
                  <a:pt x="9454" y="15652"/>
                </a:moveTo>
                <a:cubicBezTo>
                  <a:pt x="9446" y="15652"/>
                  <a:pt x="9437" y="15655"/>
                  <a:pt x="9429" y="15662"/>
                </a:cubicBezTo>
                <a:cubicBezTo>
                  <a:pt x="9410" y="15676"/>
                  <a:pt x="9416" y="15687"/>
                  <a:pt x="9443" y="15689"/>
                </a:cubicBezTo>
                <a:cubicBezTo>
                  <a:pt x="9467" y="15691"/>
                  <a:pt x="9481" y="15680"/>
                  <a:pt x="9473" y="15665"/>
                </a:cubicBezTo>
                <a:cubicBezTo>
                  <a:pt x="9470" y="15657"/>
                  <a:pt x="9462" y="15653"/>
                  <a:pt x="9454" y="15652"/>
                </a:cubicBezTo>
                <a:close/>
                <a:moveTo>
                  <a:pt x="9593" y="15652"/>
                </a:moveTo>
                <a:cubicBezTo>
                  <a:pt x="9585" y="15652"/>
                  <a:pt x="9576" y="15655"/>
                  <a:pt x="9568" y="15662"/>
                </a:cubicBezTo>
                <a:cubicBezTo>
                  <a:pt x="9549" y="15676"/>
                  <a:pt x="9555" y="15687"/>
                  <a:pt x="9581" y="15689"/>
                </a:cubicBezTo>
                <a:cubicBezTo>
                  <a:pt x="9606" y="15691"/>
                  <a:pt x="9620" y="15680"/>
                  <a:pt x="9612" y="15665"/>
                </a:cubicBezTo>
                <a:cubicBezTo>
                  <a:pt x="9608" y="15657"/>
                  <a:pt x="9601" y="15653"/>
                  <a:pt x="9593" y="15652"/>
                </a:cubicBezTo>
                <a:close/>
                <a:moveTo>
                  <a:pt x="9709" y="15652"/>
                </a:moveTo>
                <a:cubicBezTo>
                  <a:pt x="9701" y="15652"/>
                  <a:pt x="9692" y="15655"/>
                  <a:pt x="9683" y="15662"/>
                </a:cubicBezTo>
                <a:cubicBezTo>
                  <a:pt x="9665" y="15676"/>
                  <a:pt x="9670" y="15687"/>
                  <a:pt x="9697" y="15689"/>
                </a:cubicBezTo>
                <a:cubicBezTo>
                  <a:pt x="9722" y="15691"/>
                  <a:pt x="9735" y="15680"/>
                  <a:pt x="9727" y="15665"/>
                </a:cubicBezTo>
                <a:cubicBezTo>
                  <a:pt x="9724" y="15657"/>
                  <a:pt x="9717" y="15653"/>
                  <a:pt x="9709" y="15652"/>
                </a:cubicBezTo>
                <a:close/>
                <a:moveTo>
                  <a:pt x="9848" y="15652"/>
                </a:moveTo>
                <a:cubicBezTo>
                  <a:pt x="9839" y="15652"/>
                  <a:pt x="9830" y="15655"/>
                  <a:pt x="9822" y="15662"/>
                </a:cubicBezTo>
                <a:cubicBezTo>
                  <a:pt x="9804" y="15676"/>
                  <a:pt x="9809" y="15687"/>
                  <a:pt x="9836" y="15689"/>
                </a:cubicBezTo>
                <a:cubicBezTo>
                  <a:pt x="9860" y="15691"/>
                  <a:pt x="9874" y="15680"/>
                  <a:pt x="9866" y="15665"/>
                </a:cubicBezTo>
                <a:cubicBezTo>
                  <a:pt x="9863" y="15657"/>
                  <a:pt x="9856" y="15653"/>
                  <a:pt x="9848" y="15652"/>
                </a:cubicBezTo>
                <a:close/>
                <a:moveTo>
                  <a:pt x="9986" y="15652"/>
                </a:moveTo>
                <a:cubicBezTo>
                  <a:pt x="9978" y="15652"/>
                  <a:pt x="9969" y="15655"/>
                  <a:pt x="9961" y="15662"/>
                </a:cubicBezTo>
                <a:cubicBezTo>
                  <a:pt x="9942" y="15676"/>
                  <a:pt x="9948" y="15687"/>
                  <a:pt x="9975" y="15689"/>
                </a:cubicBezTo>
                <a:cubicBezTo>
                  <a:pt x="9999" y="15691"/>
                  <a:pt x="10013" y="15680"/>
                  <a:pt x="10005" y="15665"/>
                </a:cubicBezTo>
                <a:cubicBezTo>
                  <a:pt x="10001" y="15657"/>
                  <a:pt x="9994" y="15653"/>
                  <a:pt x="9986" y="15652"/>
                </a:cubicBezTo>
                <a:close/>
                <a:moveTo>
                  <a:pt x="10125" y="15652"/>
                </a:moveTo>
                <a:cubicBezTo>
                  <a:pt x="10117" y="15652"/>
                  <a:pt x="10108" y="15655"/>
                  <a:pt x="10100" y="15662"/>
                </a:cubicBezTo>
                <a:cubicBezTo>
                  <a:pt x="10081" y="15676"/>
                  <a:pt x="10087" y="15687"/>
                  <a:pt x="10114" y="15689"/>
                </a:cubicBezTo>
                <a:cubicBezTo>
                  <a:pt x="10138" y="15691"/>
                  <a:pt x="10151" y="15680"/>
                  <a:pt x="10144" y="15665"/>
                </a:cubicBezTo>
                <a:cubicBezTo>
                  <a:pt x="10140" y="15657"/>
                  <a:pt x="10133" y="15653"/>
                  <a:pt x="10125" y="15652"/>
                </a:cubicBezTo>
                <a:close/>
                <a:moveTo>
                  <a:pt x="10379" y="15652"/>
                </a:moveTo>
                <a:cubicBezTo>
                  <a:pt x="10371" y="15652"/>
                  <a:pt x="10362" y="15655"/>
                  <a:pt x="10354" y="15662"/>
                </a:cubicBezTo>
                <a:cubicBezTo>
                  <a:pt x="10335" y="15676"/>
                  <a:pt x="10341" y="15687"/>
                  <a:pt x="10368" y="15689"/>
                </a:cubicBezTo>
                <a:cubicBezTo>
                  <a:pt x="10392" y="15691"/>
                  <a:pt x="10406" y="15680"/>
                  <a:pt x="10398" y="15665"/>
                </a:cubicBezTo>
                <a:cubicBezTo>
                  <a:pt x="10394" y="15657"/>
                  <a:pt x="10387" y="15653"/>
                  <a:pt x="10379" y="15652"/>
                </a:cubicBezTo>
                <a:close/>
                <a:moveTo>
                  <a:pt x="10518" y="15652"/>
                </a:moveTo>
                <a:cubicBezTo>
                  <a:pt x="10510" y="15652"/>
                  <a:pt x="10501" y="15655"/>
                  <a:pt x="10493" y="15662"/>
                </a:cubicBezTo>
                <a:cubicBezTo>
                  <a:pt x="10474" y="15676"/>
                  <a:pt x="10480" y="15687"/>
                  <a:pt x="10507" y="15689"/>
                </a:cubicBezTo>
                <a:cubicBezTo>
                  <a:pt x="10531" y="15691"/>
                  <a:pt x="10545" y="15680"/>
                  <a:pt x="10537" y="15665"/>
                </a:cubicBezTo>
                <a:cubicBezTo>
                  <a:pt x="10533" y="15657"/>
                  <a:pt x="10526" y="15653"/>
                  <a:pt x="10518" y="15652"/>
                </a:cubicBezTo>
                <a:close/>
                <a:moveTo>
                  <a:pt x="10657" y="15652"/>
                </a:moveTo>
                <a:cubicBezTo>
                  <a:pt x="10649" y="15652"/>
                  <a:pt x="10640" y="15655"/>
                  <a:pt x="10631" y="15662"/>
                </a:cubicBezTo>
                <a:cubicBezTo>
                  <a:pt x="10613" y="15676"/>
                  <a:pt x="10618" y="15687"/>
                  <a:pt x="10645" y="15689"/>
                </a:cubicBezTo>
                <a:cubicBezTo>
                  <a:pt x="10670" y="15691"/>
                  <a:pt x="10683" y="15680"/>
                  <a:pt x="10675" y="15665"/>
                </a:cubicBezTo>
                <a:cubicBezTo>
                  <a:pt x="10672" y="15657"/>
                  <a:pt x="10665" y="15653"/>
                  <a:pt x="10657" y="15652"/>
                </a:cubicBezTo>
                <a:close/>
                <a:moveTo>
                  <a:pt x="10796" y="15652"/>
                </a:moveTo>
                <a:cubicBezTo>
                  <a:pt x="10788" y="15652"/>
                  <a:pt x="10778" y="15655"/>
                  <a:pt x="10770" y="15662"/>
                </a:cubicBezTo>
                <a:cubicBezTo>
                  <a:pt x="10752" y="15676"/>
                  <a:pt x="10757" y="15687"/>
                  <a:pt x="10784" y="15689"/>
                </a:cubicBezTo>
                <a:cubicBezTo>
                  <a:pt x="10808" y="15691"/>
                  <a:pt x="10822" y="15680"/>
                  <a:pt x="10815" y="15665"/>
                </a:cubicBezTo>
                <a:cubicBezTo>
                  <a:pt x="10811" y="15657"/>
                  <a:pt x="10804" y="15653"/>
                  <a:pt x="10796" y="15652"/>
                </a:cubicBezTo>
                <a:close/>
                <a:moveTo>
                  <a:pt x="10911" y="15652"/>
                </a:moveTo>
                <a:cubicBezTo>
                  <a:pt x="10903" y="15652"/>
                  <a:pt x="10894" y="15655"/>
                  <a:pt x="10886" y="15662"/>
                </a:cubicBezTo>
                <a:cubicBezTo>
                  <a:pt x="10867" y="15676"/>
                  <a:pt x="10873" y="15687"/>
                  <a:pt x="10900" y="15689"/>
                </a:cubicBezTo>
                <a:cubicBezTo>
                  <a:pt x="10924" y="15691"/>
                  <a:pt x="10938" y="15680"/>
                  <a:pt x="10930" y="15665"/>
                </a:cubicBezTo>
                <a:cubicBezTo>
                  <a:pt x="10926" y="15657"/>
                  <a:pt x="10919" y="15653"/>
                  <a:pt x="10911" y="15652"/>
                </a:cubicBezTo>
                <a:close/>
                <a:moveTo>
                  <a:pt x="11050" y="15652"/>
                </a:moveTo>
                <a:cubicBezTo>
                  <a:pt x="11042" y="15652"/>
                  <a:pt x="11033" y="15655"/>
                  <a:pt x="11024" y="15662"/>
                </a:cubicBezTo>
                <a:cubicBezTo>
                  <a:pt x="11006" y="15676"/>
                  <a:pt x="11011" y="15687"/>
                  <a:pt x="11038" y="15689"/>
                </a:cubicBezTo>
                <a:cubicBezTo>
                  <a:pt x="11063" y="15691"/>
                  <a:pt x="11076" y="15680"/>
                  <a:pt x="11069" y="15665"/>
                </a:cubicBezTo>
                <a:cubicBezTo>
                  <a:pt x="11065" y="15657"/>
                  <a:pt x="11058" y="15653"/>
                  <a:pt x="11050" y="15652"/>
                </a:cubicBezTo>
                <a:close/>
                <a:moveTo>
                  <a:pt x="11189" y="15652"/>
                </a:moveTo>
                <a:cubicBezTo>
                  <a:pt x="11181" y="15652"/>
                  <a:pt x="11171" y="15655"/>
                  <a:pt x="11163" y="15662"/>
                </a:cubicBezTo>
                <a:cubicBezTo>
                  <a:pt x="11145" y="15676"/>
                  <a:pt x="11150" y="15687"/>
                  <a:pt x="11177" y="15689"/>
                </a:cubicBezTo>
                <a:cubicBezTo>
                  <a:pt x="11201" y="15691"/>
                  <a:pt x="11215" y="15680"/>
                  <a:pt x="11208" y="15665"/>
                </a:cubicBezTo>
                <a:cubicBezTo>
                  <a:pt x="11204" y="15657"/>
                  <a:pt x="11197" y="15653"/>
                  <a:pt x="11189" y="15652"/>
                </a:cubicBezTo>
                <a:close/>
                <a:moveTo>
                  <a:pt x="11327" y="15652"/>
                </a:moveTo>
                <a:cubicBezTo>
                  <a:pt x="11319" y="15652"/>
                  <a:pt x="11310" y="15655"/>
                  <a:pt x="11302" y="15662"/>
                </a:cubicBezTo>
                <a:cubicBezTo>
                  <a:pt x="11284" y="15676"/>
                  <a:pt x="11289" y="15687"/>
                  <a:pt x="11316" y="15689"/>
                </a:cubicBezTo>
                <a:cubicBezTo>
                  <a:pt x="11340" y="15691"/>
                  <a:pt x="11354" y="15680"/>
                  <a:pt x="11346" y="15665"/>
                </a:cubicBezTo>
                <a:cubicBezTo>
                  <a:pt x="11342" y="15657"/>
                  <a:pt x="11335" y="15653"/>
                  <a:pt x="11327" y="15652"/>
                </a:cubicBezTo>
                <a:close/>
                <a:moveTo>
                  <a:pt x="11582" y="15652"/>
                </a:moveTo>
                <a:cubicBezTo>
                  <a:pt x="11574" y="15652"/>
                  <a:pt x="11564" y="15655"/>
                  <a:pt x="11556" y="15662"/>
                </a:cubicBezTo>
                <a:cubicBezTo>
                  <a:pt x="11538" y="15676"/>
                  <a:pt x="11543" y="15687"/>
                  <a:pt x="11570" y="15689"/>
                </a:cubicBezTo>
                <a:cubicBezTo>
                  <a:pt x="11594" y="15691"/>
                  <a:pt x="11608" y="15680"/>
                  <a:pt x="11601" y="15665"/>
                </a:cubicBezTo>
                <a:cubicBezTo>
                  <a:pt x="11597" y="15657"/>
                  <a:pt x="11590" y="15653"/>
                  <a:pt x="11582" y="15652"/>
                </a:cubicBezTo>
                <a:close/>
                <a:moveTo>
                  <a:pt x="11721" y="15652"/>
                </a:moveTo>
                <a:cubicBezTo>
                  <a:pt x="11713" y="15652"/>
                  <a:pt x="11704" y="15655"/>
                  <a:pt x="11695" y="15662"/>
                </a:cubicBezTo>
                <a:cubicBezTo>
                  <a:pt x="11677" y="15676"/>
                  <a:pt x="11682" y="15687"/>
                  <a:pt x="11709" y="15689"/>
                </a:cubicBezTo>
                <a:cubicBezTo>
                  <a:pt x="11733" y="15691"/>
                  <a:pt x="11747" y="15680"/>
                  <a:pt x="11739" y="15665"/>
                </a:cubicBezTo>
                <a:cubicBezTo>
                  <a:pt x="11735" y="15657"/>
                  <a:pt x="11729" y="15653"/>
                  <a:pt x="11721" y="15652"/>
                </a:cubicBezTo>
                <a:close/>
                <a:moveTo>
                  <a:pt x="11859" y="15652"/>
                </a:moveTo>
                <a:cubicBezTo>
                  <a:pt x="11851" y="15652"/>
                  <a:pt x="11842" y="15655"/>
                  <a:pt x="11834" y="15662"/>
                </a:cubicBezTo>
                <a:cubicBezTo>
                  <a:pt x="11815" y="15676"/>
                  <a:pt x="11821" y="15687"/>
                  <a:pt x="11848" y="15689"/>
                </a:cubicBezTo>
                <a:cubicBezTo>
                  <a:pt x="11872" y="15691"/>
                  <a:pt x="11886" y="15680"/>
                  <a:pt x="11878" y="15665"/>
                </a:cubicBezTo>
                <a:cubicBezTo>
                  <a:pt x="11874" y="15657"/>
                  <a:pt x="11867" y="15653"/>
                  <a:pt x="11859" y="15652"/>
                </a:cubicBezTo>
                <a:close/>
                <a:moveTo>
                  <a:pt x="11998" y="15652"/>
                </a:moveTo>
                <a:cubicBezTo>
                  <a:pt x="11990" y="15652"/>
                  <a:pt x="11981" y="15655"/>
                  <a:pt x="11972" y="15662"/>
                </a:cubicBezTo>
                <a:cubicBezTo>
                  <a:pt x="11954" y="15676"/>
                  <a:pt x="11959" y="15687"/>
                  <a:pt x="11986" y="15689"/>
                </a:cubicBezTo>
                <a:cubicBezTo>
                  <a:pt x="12011" y="15691"/>
                  <a:pt x="12025" y="15680"/>
                  <a:pt x="12017" y="15665"/>
                </a:cubicBezTo>
                <a:cubicBezTo>
                  <a:pt x="12013" y="15657"/>
                  <a:pt x="12006" y="15653"/>
                  <a:pt x="11998" y="15652"/>
                </a:cubicBezTo>
                <a:close/>
                <a:moveTo>
                  <a:pt x="12114" y="15652"/>
                </a:moveTo>
                <a:cubicBezTo>
                  <a:pt x="12106" y="15652"/>
                  <a:pt x="12097" y="15655"/>
                  <a:pt x="12088" y="15662"/>
                </a:cubicBezTo>
                <a:cubicBezTo>
                  <a:pt x="12070" y="15676"/>
                  <a:pt x="12075" y="15687"/>
                  <a:pt x="12102" y="15689"/>
                </a:cubicBezTo>
                <a:cubicBezTo>
                  <a:pt x="12127" y="15691"/>
                  <a:pt x="12140" y="15680"/>
                  <a:pt x="12132" y="15665"/>
                </a:cubicBezTo>
                <a:cubicBezTo>
                  <a:pt x="12129" y="15657"/>
                  <a:pt x="12122" y="15653"/>
                  <a:pt x="12114" y="15652"/>
                </a:cubicBezTo>
                <a:close/>
                <a:moveTo>
                  <a:pt x="12252" y="15652"/>
                </a:moveTo>
                <a:cubicBezTo>
                  <a:pt x="12244" y="15652"/>
                  <a:pt x="12235" y="15655"/>
                  <a:pt x="12227" y="15662"/>
                </a:cubicBezTo>
                <a:cubicBezTo>
                  <a:pt x="12208" y="15676"/>
                  <a:pt x="12214" y="15687"/>
                  <a:pt x="12241" y="15689"/>
                </a:cubicBezTo>
                <a:cubicBezTo>
                  <a:pt x="12265" y="15691"/>
                  <a:pt x="12279" y="15680"/>
                  <a:pt x="12271" y="15665"/>
                </a:cubicBezTo>
                <a:cubicBezTo>
                  <a:pt x="12267" y="15657"/>
                  <a:pt x="12260" y="15653"/>
                  <a:pt x="12252" y="15652"/>
                </a:cubicBezTo>
                <a:close/>
                <a:moveTo>
                  <a:pt x="12391" y="15652"/>
                </a:moveTo>
                <a:cubicBezTo>
                  <a:pt x="12383" y="15652"/>
                  <a:pt x="12374" y="15655"/>
                  <a:pt x="12366" y="15662"/>
                </a:cubicBezTo>
                <a:cubicBezTo>
                  <a:pt x="12347" y="15676"/>
                  <a:pt x="12353" y="15687"/>
                  <a:pt x="12379" y="15689"/>
                </a:cubicBezTo>
                <a:cubicBezTo>
                  <a:pt x="12404" y="15691"/>
                  <a:pt x="12418" y="15680"/>
                  <a:pt x="12410" y="15665"/>
                </a:cubicBezTo>
                <a:cubicBezTo>
                  <a:pt x="12406" y="15657"/>
                  <a:pt x="12399" y="15653"/>
                  <a:pt x="12391" y="15652"/>
                </a:cubicBezTo>
                <a:close/>
                <a:moveTo>
                  <a:pt x="12530" y="15652"/>
                </a:moveTo>
                <a:cubicBezTo>
                  <a:pt x="12522" y="15652"/>
                  <a:pt x="12513" y="15655"/>
                  <a:pt x="12504" y="15662"/>
                </a:cubicBezTo>
                <a:cubicBezTo>
                  <a:pt x="12486" y="15676"/>
                  <a:pt x="12491" y="15687"/>
                  <a:pt x="12518" y="15689"/>
                </a:cubicBezTo>
                <a:cubicBezTo>
                  <a:pt x="12542" y="15691"/>
                  <a:pt x="12556" y="15680"/>
                  <a:pt x="12549" y="15665"/>
                </a:cubicBezTo>
                <a:cubicBezTo>
                  <a:pt x="12545" y="15657"/>
                  <a:pt x="12538" y="15653"/>
                  <a:pt x="12530" y="15652"/>
                </a:cubicBezTo>
                <a:close/>
                <a:moveTo>
                  <a:pt x="12646" y="15652"/>
                </a:moveTo>
                <a:cubicBezTo>
                  <a:pt x="12637" y="15652"/>
                  <a:pt x="12628" y="15655"/>
                  <a:pt x="12620" y="15662"/>
                </a:cubicBezTo>
                <a:cubicBezTo>
                  <a:pt x="12602" y="15676"/>
                  <a:pt x="12607" y="15687"/>
                  <a:pt x="12634" y="15689"/>
                </a:cubicBezTo>
                <a:cubicBezTo>
                  <a:pt x="12658" y="15691"/>
                  <a:pt x="12672" y="15680"/>
                  <a:pt x="12664" y="15665"/>
                </a:cubicBezTo>
                <a:cubicBezTo>
                  <a:pt x="12660" y="15657"/>
                  <a:pt x="12654" y="15653"/>
                  <a:pt x="12646" y="15652"/>
                </a:cubicBezTo>
                <a:close/>
                <a:moveTo>
                  <a:pt x="12784" y="15652"/>
                </a:moveTo>
                <a:cubicBezTo>
                  <a:pt x="12776" y="15652"/>
                  <a:pt x="12767" y="15655"/>
                  <a:pt x="12759" y="15662"/>
                </a:cubicBezTo>
                <a:cubicBezTo>
                  <a:pt x="12740" y="15676"/>
                  <a:pt x="12746" y="15687"/>
                  <a:pt x="12773" y="15689"/>
                </a:cubicBezTo>
                <a:cubicBezTo>
                  <a:pt x="12797" y="15691"/>
                  <a:pt x="12811" y="15680"/>
                  <a:pt x="12803" y="15665"/>
                </a:cubicBezTo>
                <a:cubicBezTo>
                  <a:pt x="12799" y="15657"/>
                  <a:pt x="12792" y="15653"/>
                  <a:pt x="12784" y="15652"/>
                </a:cubicBezTo>
                <a:close/>
                <a:moveTo>
                  <a:pt x="12923" y="15652"/>
                </a:moveTo>
                <a:cubicBezTo>
                  <a:pt x="12915" y="15652"/>
                  <a:pt x="12906" y="15655"/>
                  <a:pt x="12897" y="15662"/>
                </a:cubicBezTo>
                <a:cubicBezTo>
                  <a:pt x="12879" y="15676"/>
                  <a:pt x="12884" y="15687"/>
                  <a:pt x="12911" y="15689"/>
                </a:cubicBezTo>
                <a:cubicBezTo>
                  <a:pt x="12936" y="15691"/>
                  <a:pt x="12949" y="15680"/>
                  <a:pt x="12942" y="15665"/>
                </a:cubicBezTo>
                <a:cubicBezTo>
                  <a:pt x="12938" y="15657"/>
                  <a:pt x="12931" y="15653"/>
                  <a:pt x="12923" y="15652"/>
                </a:cubicBezTo>
                <a:close/>
                <a:moveTo>
                  <a:pt x="13062" y="15652"/>
                </a:moveTo>
                <a:cubicBezTo>
                  <a:pt x="13054" y="15652"/>
                  <a:pt x="13045" y="15655"/>
                  <a:pt x="13036" y="15662"/>
                </a:cubicBezTo>
                <a:cubicBezTo>
                  <a:pt x="13018" y="15676"/>
                  <a:pt x="13023" y="15687"/>
                  <a:pt x="13050" y="15689"/>
                </a:cubicBezTo>
                <a:cubicBezTo>
                  <a:pt x="13075" y="15691"/>
                  <a:pt x="13088" y="15680"/>
                  <a:pt x="13080" y="15665"/>
                </a:cubicBezTo>
                <a:cubicBezTo>
                  <a:pt x="13077" y="15657"/>
                  <a:pt x="13070" y="15653"/>
                  <a:pt x="13062" y="15652"/>
                </a:cubicBezTo>
                <a:close/>
                <a:moveTo>
                  <a:pt x="13316" y="15652"/>
                </a:moveTo>
                <a:cubicBezTo>
                  <a:pt x="13308" y="15652"/>
                  <a:pt x="13299" y="15655"/>
                  <a:pt x="13290" y="15662"/>
                </a:cubicBezTo>
                <a:cubicBezTo>
                  <a:pt x="13272" y="15676"/>
                  <a:pt x="13278" y="15687"/>
                  <a:pt x="13305" y="15689"/>
                </a:cubicBezTo>
                <a:cubicBezTo>
                  <a:pt x="13329" y="15691"/>
                  <a:pt x="13343" y="15680"/>
                  <a:pt x="13335" y="15665"/>
                </a:cubicBezTo>
                <a:cubicBezTo>
                  <a:pt x="13331" y="15657"/>
                  <a:pt x="13324" y="15653"/>
                  <a:pt x="13316" y="15652"/>
                </a:cubicBezTo>
                <a:close/>
                <a:moveTo>
                  <a:pt x="13455" y="15652"/>
                </a:moveTo>
                <a:cubicBezTo>
                  <a:pt x="13447" y="15652"/>
                  <a:pt x="13438" y="15655"/>
                  <a:pt x="13429" y="15662"/>
                </a:cubicBezTo>
                <a:cubicBezTo>
                  <a:pt x="13411" y="15676"/>
                  <a:pt x="13416" y="15687"/>
                  <a:pt x="13443" y="15689"/>
                </a:cubicBezTo>
                <a:cubicBezTo>
                  <a:pt x="13468" y="15691"/>
                  <a:pt x="13481" y="15680"/>
                  <a:pt x="13473" y="15665"/>
                </a:cubicBezTo>
                <a:cubicBezTo>
                  <a:pt x="13470" y="15657"/>
                  <a:pt x="13463" y="15653"/>
                  <a:pt x="13455" y="15652"/>
                </a:cubicBezTo>
                <a:close/>
                <a:moveTo>
                  <a:pt x="13594" y="15652"/>
                </a:moveTo>
                <a:cubicBezTo>
                  <a:pt x="13586" y="15652"/>
                  <a:pt x="13576" y="15655"/>
                  <a:pt x="13568" y="15662"/>
                </a:cubicBezTo>
                <a:cubicBezTo>
                  <a:pt x="13550" y="15676"/>
                  <a:pt x="13555" y="15687"/>
                  <a:pt x="13582" y="15689"/>
                </a:cubicBezTo>
                <a:cubicBezTo>
                  <a:pt x="13606" y="15691"/>
                  <a:pt x="13620" y="15680"/>
                  <a:pt x="13612" y="15665"/>
                </a:cubicBezTo>
                <a:cubicBezTo>
                  <a:pt x="13608" y="15657"/>
                  <a:pt x="13602" y="15653"/>
                  <a:pt x="13594" y="15652"/>
                </a:cubicBezTo>
                <a:close/>
                <a:moveTo>
                  <a:pt x="13732" y="15652"/>
                </a:moveTo>
                <a:cubicBezTo>
                  <a:pt x="13724" y="15652"/>
                  <a:pt x="13715" y="15655"/>
                  <a:pt x="13707" y="15662"/>
                </a:cubicBezTo>
                <a:cubicBezTo>
                  <a:pt x="13688" y="15676"/>
                  <a:pt x="13694" y="15687"/>
                  <a:pt x="13721" y="15689"/>
                </a:cubicBezTo>
                <a:cubicBezTo>
                  <a:pt x="13745" y="15691"/>
                  <a:pt x="13759" y="15680"/>
                  <a:pt x="13751" y="15665"/>
                </a:cubicBezTo>
                <a:cubicBezTo>
                  <a:pt x="13747" y="15657"/>
                  <a:pt x="13740" y="15653"/>
                  <a:pt x="13732" y="15652"/>
                </a:cubicBezTo>
                <a:close/>
                <a:moveTo>
                  <a:pt x="13848" y="15652"/>
                </a:moveTo>
                <a:cubicBezTo>
                  <a:pt x="13840" y="15652"/>
                  <a:pt x="13831" y="15655"/>
                  <a:pt x="13822" y="15662"/>
                </a:cubicBezTo>
                <a:cubicBezTo>
                  <a:pt x="13804" y="15676"/>
                  <a:pt x="13809" y="15687"/>
                  <a:pt x="13836" y="15689"/>
                </a:cubicBezTo>
                <a:cubicBezTo>
                  <a:pt x="13861" y="15691"/>
                  <a:pt x="13874" y="15680"/>
                  <a:pt x="13867" y="15665"/>
                </a:cubicBezTo>
                <a:cubicBezTo>
                  <a:pt x="13863" y="15657"/>
                  <a:pt x="13856" y="15653"/>
                  <a:pt x="13848" y="15652"/>
                </a:cubicBezTo>
                <a:close/>
                <a:moveTo>
                  <a:pt x="13987" y="15652"/>
                </a:moveTo>
                <a:cubicBezTo>
                  <a:pt x="13979" y="15652"/>
                  <a:pt x="13969" y="15655"/>
                  <a:pt x="13961" y="15662"/>
                </a:cubicBezTo>
                <a:cubicBezTo>
                  <a:pt x="13943" y="15676"/>
                  <a:pt x="13948" y="15687"/>
                  <a:pt x="13975" y="15689"/>
                </a:cubicBezTo>
                <a:cubicBezTo>
                  <a:pt x="13999" y="15691"/>
                  <a:pt x="14013" y="15680"/>
                  <a:pt x="14005" y="15665"/>
                </a:cubicBezTo>
                <a:cubicBezTo>
                  <a:pt x="14001" y="15657"/>
                  <a:pt x="13995" y="15653"/>
                  <a:pt x="13987" y="15652"/>
                </a:cubicBezTo>
                <a:close/>
                <a:moveTo>
                  <a:pt x="14125" y="15652"/>
                </a:moveTo>
                <a:cubicBezTo>
                  <a:pt x="14117" y="15652"/>
                  <a:pt x="14108" y="15655"/>
                  <a:pt x="14100" y="15662"/>
                </a:cubicBezTo>
                <a:cubicBezTo>
                  <a:pt x="14081" y="15676"/>
                  <a:pt x="14087" y="15687"/>
                  <a:pt x="14114" y="15689"/>
                </a:cubicBezTo>
                <a:cubicBezTo>
                  <a:pt x="14138" y="15691"/>
                  <a:pt x="14152" y="15680"/>
                  <a:pt x="14144" y="15665"/>
                </a:cubicBezTo>
                <a:cubicBezTo>
                  <a:pt x="14140" y="15657"/>
                  <a:pt x="14133" y="15653"/>
                  <a:pt x="14125" y="15652"/>
                </a:cubicBezTo>
                <a:close/>
                <a:moveTo>
                  <a:pt x="14264" y="15652"/>
                </a:moveTo>
                <a:cubicBezTo>
                  <a:pt x="14256" y="15652"/>
                  <a:pt x="14247" y="15655"/>
                  <a:pt x="14238" y="15662"/>
                </a:cubicBezTo>
                <a:cubicBezTo>
                  <a:pt x="14220" y="15676"/>
                  <a:pt x="14226" y="15687"/>
                  <a:pt x="14253" y="15689"/>
                </a:cubicBezTo>
                <a:cubicBezTo>
                  <a:pt x="14277" y="15691"/>
                  <a:pt x="14291" y="15680"/>
                  <a:pt x="14283" y="15665"/>
                </a:cubicBezTo>
                <a:cubicBezTo>
                  <a:pt x="14279" y="15657"/>
                  <a:pt x="14272" y="15653"/>
                  <a:pt x="14264" y="15652"/>
                </a:cubicBezTo>
                <a:close/>
                <a:moveTo>
                  <a:pt x="14518" y="15652"/>
                </a:moveTo>
                <a:cubicBezTo>
                  <a:pt x="14510" y="15652"/>
                  <a:pt x="14501" y="15655"/>
                  <a:pt x="14493" y="15662"/>
                </a:cubicBezTo>
                <a:cubicBezTo>
                  <a:pt x="14474" y="15676"/>
                  <a:pt x="14480" y="15687"/>
                  <a:pt x="14507" y="15689"/>
                </a:cubicBezTo>
                <a:cubicBezTo>
                  <a:pt x="14531" y="15691"/>
                  <a:pt x="14545" y="15680"/>
                  <a:pt x="14537" y="15665"/>
                </a:cubicBezTo>
                <a:cubicBezTo>
                  <a:pt x="14533" y="15657"/>
                  <a:pt x="14526" y="15653"/>
                  <a:pt x="14518" y="15652"/>
                </a:cubicBezTo>
                <a:close/>
                <a:moveTo>
                  <a:pt x="14657" y="15652"/>
                </a:moveTo>
                <a:cubicBezTo>
                  <a:pt x="14649" y="15652"/>
                  <a:pt x="14640" y="15655"/>
                  <a:pt x="14632" y="15662"/>
                </a:cubicBezTo>
                <a:cubicBezTo>
                  <a:pt x="14613" y="15676"/>
                  <a:pt x="14619" y="15687"/>
                  <a:pt x="14646" y="15689"/>
                </a:cubicBezTo>
                <a:cubicBezTo>
                  <a:pt x="14670" y="15691"/>
                  <a:pt x="14684" y="15680"/>
                  <a:pt x="14676" y="15665"/>
                </a:cubicBezTo>
                <a:cubicBezTo>
                  <a:pt x="14672" y="15657"/>
                  <a:pt x="14665" y="15653"/>
                  <a:pt x="14657" y="15652"/>
                </a:cubicBezTo>
                <a:close/>
                <a:moveTo>
                  <a:pt x="14796" y="15652"/>
                </a:moveTo>
                <a:cubicBezTo>
                  <a:pt x="14788" y="15652"/>
                  <a:pt x="14779" y="15655"/>
                  <a:pt x="14770" y="15662"/>
                </a:cubicBezTo>
                <a:cubicBezTo>
                  <a:pt x="14752" y="15676"/>
                  <a:pt x="14757" y="15687"/>
                  <a:pt x="14784" y="15689"/>
                </a:cubicBezTo>
                <a:cubicBezTo>
                  <a:pt x="14809" y="15691"/>
                  <a:pt x="14822" y="15680"/>
                  <a:pt x="14815" y="15665"/>
                </a:cubicBezTo>
                <a:cubicBezTo>
                  <a:pt x="14811" y="15657"/>
                  <a:pt x="14804" y="15653"/>
                  <a:pt x="14796" y="15652"/>
                </a:cubicBezTo>
                <a:close/>
                <a:moveTo>
                  <a:pt x="14935" y="15652"/>
                </a:moveTo>
                <a:cubicBezTo>
                  <a:pt x="14927" y="15652"/>
                  <a:pt x="14917" y="15655"/>
                  <a:pt x="14909" y="15662"/>
                </a:cubicBezTo>
                <a:cubicBezTo>
                  <a:pt x="14891" y="15676"/>
                  <a:pt x="14896" y="15687"/>
                  <a:pt x="14923" y="15689"/>
                </a:cubicBezTo>
                <a:cubicBezTo>
                  <a:pt x="14947" y="15691"/>
                  <a:pt x="14961" y="15680"/>
                  <a:pt x="14953" y="15665"/>
                </a:cubicBezTo>
                <a:cubicBezTo>
                  <a:pt x="14949" y="15657"/>
                  <a:pt x="14943" y="15653"/>
                  <a:pt x="14935" y="15652"/>
                </a:cubicBezTo>
                <a:close/>
                <a:moveTo>
                  <a:pt x="15050" y="15652"/>
                </a:moveTo>
                <a:cubicBezTo>
                  <a:pt x="15042" y="15652"/>
                  <a:pt x="15033" y="15655"/>
                  <a:pt x="15025" y="15662"/>
                </a:cubicBezTo>
                <a:cubicBezTo>
                  <a:pt x="15006" y="15676"/>
                  <a:pt x="15012" y="15687"/>
                  <a:pt x="15039" y="15689"/>
                </a:cubicBezTo>
                <a:cubicBezTo>
                  <a:pt x="15063" y="15691"/>
                  <a:pt x="15077" y="15680"/>
                  <a:pt x="15069" y="15665"/>
                </a:cubicBezTo>
                <a:cubicBezTo>
                  <a:pt x="15065" y="15657"/>
                  <a:pt x="15058" y="15653"/>
                  <a:pt x="15050" y="15652"/>
                </a:cubicBezTo>
                <a:close/>
                <a:moveTo>
                  <a:pt x="15189" y="15652"/>
                </a:moveTo>
                <a:cubicBezTo>
                  <a:pt x="15181" y="15652"/>
                  <a:pt x="15172" y="15655"/>
                  <a:pt x="15164" y="15662"/>
                </a:cubicBezTo>
                <a:cubicBezTo>
                  <a:pt x="15145" y="15676"/>
                  <a:pt x="15151" y="15687"/>
                  <a:pt x="15177" y="15689"/>
                </a:cubicBezTo>
                <a:cubicBezTo>
                  <a:pt x="15202" y="15691"/>
                  <a:pt x="15215" y="15680"/>
                  <a:pt x="15208" y="15665"/>
                </a:cubicBezTo>
                <a:cubicBezTo>
                  <a:pt x="15204" y="15657"/>
                  <a:pt x="15197" y="15653"/>
                  <a:pt x="15189" y="15652"/>
                </a:cubicBezTo>
                <a:close/>
                <a:moveTo>
                  <a:pt x="15328" y="15652"/>
                </a:moveTo>
                <a:cubicBezTo>
                  <a:pt x="15320" y="15652"/>
                  <a:pt x="15311" y="15655"/>
                  <a:pt x="15302" y="15662"/>
                </a:cubicBezTo>
                <a:cubicBezTo>
                  <a:pt x="15284" y="15676"/>
                  <a:pt x="15289" y="15687"/>
                  <a:pt x="15316" y="15689"/>
                </a:cubicBezTo>
                <a:cubicBezTo>
                  <a:pt x="15340" y="15691"/>
                  <a:pt x="15354" y="15680"/>
                  <a:pt x="15347" y="15665"/>
                </a:cubicBezTo>
                <a:cubicBezTo>
                  <a:pt x="15343" y="15657"/>
                  <a:pt x="15336" y="15653"/>
                  <a:pt x="15328" y="15652"/>
                </a:cubicBezTo>
                <a:close/>
                <a:moveTo>
                  <a:pt x="15466" y="15652"/>
                </a:moveTo>
                <a:cubicBezTo>
                  <a:pt x="15458" y="15652"/>
                  <a:pt x="15449" y="15655"/>
                  <a:pt x="15441" y="15662"/>
                </a:cubicBezTo>
                <a:cubicBezTo>
                  <a:pt x="15422" y="15676"/>
                  <a:pt x="15428" y="15687"/>
                  <a:pt x="15455" y="15689"/>
                </a:cubicBezTo>
                <a:cubicBezTo>
                  <a:pt x="15479" y="15691"/>
                  <a:pt x="15493" y="15680"/>
                  <a:pt x="15485" y="15665"/>
                </a:cubicBezTo>
                <a:cubicBezTo>
                  <a:pt x="15481" y="15657"/>
                  <a:pt x="15474" y="15653"/>
                  <a:pt x="15466" y="15652"/>
                </a:cubicBezTo>
                <a:close/>
                <a:moveTo>
                  <a:pt x="15721" y="15652"/>
                </a:moveTo>
                <a:cubicBezTo>
                  <a:pt x="15713" y="15652"/>
                  <a:pt x="15704" y="15655"/>
                  <a:pt x="15695" y="15662"/>
                </a:cubicBezTo>
                <a:cubicBezTo>
                  <a:pt x="15677" y="15676"/>
                  <a:pt x="15682" y="15687"/>
                  <a:pt x="15709" y="15689"/>
                </a:cubicBezTo>
                <a:cubicBezTo>
                  <a:pt x="15734" y="15691"/>
                  <a:pt x="15747" y="15680"/>
                  <a:pt x="15740" y="15665"/>
                </a:cubicBezTo>
                <a:cubicBezTo>
                  <a:pt x="15736" y="15657"/>
                  <a:pt x="15729" y="15653"/>
                  <a:pt x="15721" y="15652"/>
                </a:cubicBezTo>
                <a:close/>
                <a:moveTo>
                  <a:pt x="15859" y="15652"/>
                </a:moveTo>
                <a:cubicBezTo>
                  <a:pt x="15851" y="15652"/>
                  <a:pt x="15842" y="15655"/>
                  <a:pt x="15834" y="15662"/>
                </a:cubicBezTo>
                <a:cubicBezTo>
                  <a:pt x="15815" y="15676"/>
                  <a:pt x="15821" y="15687"/>
                  <a:pt x="15848" y="15689"/>
                </a:cubicBezTo>
                <a:cubicBezTo>
                  <a:pt x="15872" y="15691"/>
                  <a:pt x="15886" y="15680"/>
                  <a:pt x="15878" y="15665"/>
                </a:cubicBezTo>
                <a:cubicBezTo>
                  <a:pt x="15875" y="15657"/>
                  <a:pt x="15867" y="15653"/>
                  <a:pt x="15859" y="15652"/>
                </a:cubicBezTo>
                <a:close/>
                <a:moveTo>
                  <a:pt x="15998" y="15652"/>
                </a:moveTo>
                <a:cubicBezTo>
                  <a:pt x="15990" y="15652"/>
                  <a:pt x="15981" y="15655"/>
                  <a:pt x="15973" y="15662"/>
                </a:cubicBezTo>
                <a:cubicBezTo>
                  <a:pt x="15954" y="15676"/>
                  <a:pt x="15960" y="15687"/>
                  <a:pt x="15987" y="15689"/>
                </a:cubicBezTo>
                <a:cubicBezTo>
                  <a:pt x="16011" y="15691"/>
                  <a:pt x="16025" y="15680"/>
                  <a:pt x="16017" y="15665"/>
                </a:cubicBezTo>
                <a:cubicBezTo>
                  <a:pt x="16013" y="15657"/>
                  <a:pt x="16006" y="15653"/>
                  <a:pt x="15998" y="15652"/>
                </a:cubicBezTo>
                <a:close/>
                <a:moveTo>
                  <a:pt x="16253" y="15652"/>
                </a:moveTo>
                <a:cubicBezTo>
                  <a:pt x="16244" y="15652"/>
                  <a:pt x="16235" y="15655"/>
                  <a:pt x="16227" y="15662"/>
                </a:cubicBezTo>
                <a:cubicBezTo>
                  <a:pt x="16209" y="15676"/>
                  <a:pt x="16214" y="15687"/>
                  <a:pt x="16241" y="15689"/>
                </a:cubicBezTo>
                <a:cubicBezTo>
                  <a:pt x="16265" y="15691"/>
                  <a:pt x="16279" y="15680"/>
                  <a:pt x="16271" y="15665"/>
                </a:cubicBezTo>
                <a:cubicBezTo>
                  <a:pt x="16268" y="15657"/>
                  <a:pt x="16261" y="15653"/>
                  <a:pt x="16253" y="15652"/>
                </a:cubicBezTo>
                <a:close/>
                <a:moveTo>
                  <a:pt x="16392" y="15652"/>
                </a:moveTo>
                <a:cubicBezTo>
                  <a:pt x="16384" y="15652"/>
                  <a:pt x="16374" y="15655"/>
                  <a:pt x="16366" y="15662"/>
                </a:cubicBezTo>
                <a:cubicBezTo>
                  <a:pt x="16348" y="15676"/>
                  <a:pt x="16353" y="15687"/>
                  <a:pt x="16380" y="15689"/>
                </a:cubicBezTo>
                <a:cubicBezTo>
                  <a:pt x="16404" y="15691"/>
                  <a:pt x="16418" y="15680"/>
                  <a:pt x="16410" y="15665"/>
                </a:cubicBezTo>
                <a:cubicBezTo>
                  <a:pt x="16406" y="15657"/>
                  <a:pt x="16400" y="15653"/>
                  <a:pt x="16392" y="15652"/>
                </a:cubicBezTo>
                <a:close/>
                <a:moveTo>
                  <a:pt x="16530" y="15652"/>
                </a:moveTo>
                <a:cubicBezTo>
                  <a:pt x="16522" y="15652"/>
                  <a:pt x="16513" y="15655"/>
                  <a:pt x="16505" y="15662"/>
                </a:cubicBezTo>
                <a:cubicBezTo>
                  <a:pt x="16486" y="15676"/>
                  <a:pt x="16492" y="15687"/>
                  <a:pt x="16519" y="15689"/>
                </a:cubicBezTo>
                <a:cubicBezTo>
                  <a:pt x="16543" y="15691"/>
                  <a:pt x="16556" y="15680"/>
                  <a:pt x="16549" y="15665"/>
                </a:cubicBezTo>
                <a:cubicBezTo>
                  <a:pt x="16545" y="15657"/>
                  <a:pt x="16538" y="15653"/>
                  <a:pt x="16530" y="15652"/>
                </a:cubicBezTo>
                <a:close/>
                <a:moveTo>
                  <a:pt x="16669" y="15652"/>
                </a:moveTo>
                <a:cubicBezTo>
                  <a:pt x="16661" y="15652"/>
                  <a:pt x="16652" y="15655"/>
                  <a:pt x="16643" y="15662"/>
                </a:cubicBezTo>
                <a:cubicBezTo>
                  <a:pt x="16625" y="15676"/>
                  <a:pt x="16630" y="15687"/>
                  <a:pt x="16657" y="15689"/>
                </a:cubicBezTo>
                <a:cubicBezTo>
                  <a:pt x="16682" y="15691"/>
                  <a:pt x="16695" y="15680"/>
                  <a:pt x="16688" y="15665"/>
                </a:cubicBezTo>
                <a:cubicBezTo>
                  <a:pt x="16684" y="15657"/>
                  <a:pt x="16677" y="15653"/>
                  <a:pt x="16669" y="15652"/>
                </a:cubicBezTo>
                <a:close/>
                <a:moveTo>
                  <a:pt x="16785" y="15652"/>
                </a:moveTo>
                <a:cubicBezTo>
                  <a:pt x="16777" y="15652"/>
                  <a:pt x="16767" y="15655"/>
                  <a:pt x="16759" y="15662"/>
                </a:cubicBezTo>
                <a:cubicBezTo>
                  <a:pt x="16741" y="15676"/>
                  <a:pt x="16746" y="15687"/>
                  <a:pt x="16773" y="15689"/>
                </a:cubicBezTo>
                <a:cubicBezTo>
                  <a:pt x="16797" y="15691"/>
                  <a:pt x="16811" y="15680"/>
                  <a:pt x="16803" y="15665"/>
                </a:cubicBezTo>
                <a:cubicBezTo>
                  <a:pt x="16799" y="15657"/>
                  <a:pt x="16793" y="15653"/>
                  <a:pt x="16785" y="15652"/>
                </a:cubicBezTo>
                <a:close/>
                <a:moveTo>
                  <a:pt x="16923" y="15652"/>
                </a:moveTo>
                <a:cubicBezTo>
                  <a:pt x="16915" y="15652"/>
                  <a:pt x="16906" y="15655"/>
                  <a:pt x="16898" y="15662"/>
                </a:cubicBezTo>
                <a:cubicBezTo>
                  <a:pt x="16879" y="15676"/>
                  <a:pt x="16885" y="15687"/>
                  <a:pt x="16912" y="15689"/>
                </a:cubicBezTo>
                <a:cubicBezTo>
                  <a:pt x="16936" y="15691"/>
                  <a:pt x="16950" y="15680"/>
                  <a:pt x="16942" y="15665"/>
                </a:cubicBezTo>
                <a:cubicBezTo>
                  <a:pt x="16938" y="15657"/>
                  <a:pt x="16931" y="15653"/>
                  <a:pt x="16923" y="15652"/>
                </a:cubicBezTo>
                <a:close/>
                <a:moveTo>
                  <a:pt x="17062" y="15652"/>
                </a:moveTo>
                <a:cubicBezTo>
                  <a:pt x="17054" y="15652"/>
                  <a:pt x="17045" y="15655"/>
                  <a:pt x="17036" y="15662"/>
                </a:cubicBezTo>
                <a:cubicBezTo>
                  <a:pt x="17018" y="15676"/>
                  <a:pt x="17023" y="15687"/>
                  <a:pt x="17050" y="15689"/>
                </a:cubicBezTo>
                <a:cubicBezTo>
                  <a:pt x="17075" y="15691"/>
                  <a:pt x="17089" y="15680"/>
                  <a:pt x="17081" y="15665"/>
                </a:cubicBezTo>
                <a:cubicBezTo>
                  <a:pt x="17077" y="15657"/>
                  <a:pt x="17070" y="15653"/>
                  <a:pt x="17062" y="15652"/>
                </a:cubicBezTo>
                <a:close/>
                <a:moveTo>
                  <a:pt x="17201" y="15652"/>
                </a:moveTo>
                <a:cubicBezTo>
                  <a:pt x="17193" y="15652"/>
                  <a:pt x="17183" y="15655"/>
                  <a:pt x="17175" y="15662"/>
                </a:cubicBezTo>
                <a:cubicBezTo>
                  <a:pt x="17157" y="15676"/>
                  <a:pt x="17162" y="15687"/>
                  <a:pt x="17189" y="15689"/>
                </a:cubicBezTo>
                <a:cubicBezTo>
                  <a:pt x="17214" y="15691"/>
                  <a:pt x="17227" y="15680"/>
                  <a:pt x="17220" y="15665"/>
                </a:cubicBezTo>
                <a:cubicBezTo>
                  <a:pt x="17216" y="15657"/>
                  <a:pt x="17209" y="15653"/>
                  <a:pt x="17201" y="15652"/>
                </a:cubicBezTo>
                <a:close/>
                <a:moveTo>
                  <a:pt x="17455" y="15652"/>
                </a:moveTo>
                <a:cubicBezTo>
                  <a:pt x="17447" y="15652"/>
                  <a:pt x="17438" y="15655"/>
                  <a:pt x="17429" y="15662"/>
                </a:cubicBezTo>
                <a:cubicBezTo>
                  <a:pt x="17411" y="15676"/>
                  <a:pt x="17416" y="15687"/>
                  <a:pt x="17443" y="15689"/>
                </a:cubicBezTo>
                <a:cubicBezTo>
                  <a:pt x="17468" y="15691"/>
                  <a:pt x="17482" y="15680"/>
                  <a:pt x="17474" y="15665"/>
                </a:cubicBezTo>
                <a:cubicBezTo>
                  <a:pt x="17470" y="15657"/>
                  <a:pt x="17463" y="15653"/>
                  <a:pt x="17455" y="15652"/>
                </a:cubicBezTo>
                <a:close/>
                <a:moveTo>
                  <a:pt x="17594" y="15652"/>
                </a:moveTo>
                <a:cubicBezTo>
                  <a:pt x="17586" y="15652"/>
                  <a:pt x="17577" y="15655"/>
                  <a:pt x="17568" y="15662"/>
                </a:cubicBezTo>
                <a:cubicBezTo>
                  <a:pt x="17550" y="15676"/>
                  <a:pt x="17555" y="15687"/>
                  <a:pt x="17582" y="15689"/>
                </a:cubicBezTo>
                <a:cubicBezTo>
                  <a:pt x="17607" y="15691"/>
                  <a:pt x="17620" y="15680"/>
                  <a:pt x="17613" y="15665"/>
                </a:cubicBezTo>
                <a:cubicBezTo>
                  <a:pt x="17609" y="15657"/>
                  <a:pt x="17602" y="15653"/>
                  <a:pt x="17594" y="15652"/>
                </a:cubicBezTo>
                <a:close/>
                <a:moveTo>
                  <a:pt x="17733" y="15652"/>
                </a:moveTo>
                <a:cubicBezTo>
                  <a:pt x="17725" y="15652"/>
                  <a:pt x="17715" y="15655"/>
                  <a:pt x="17707" y="15662"/>
                </a:cubicBezTo>
                <a:cubicBezTo>
                  <a:pt x="17689" y="15676"/>
                  <a:pt x="17694" y="15687"/>
                  <a:pt x="17721" y="15689"/>
                </a:cubicBezTo>
                <a:cubicBezTo>
                  <a:pt x="17745" y="15691"/>
                  <a:pt x="17759" y="15680"/>
                  <a:pt x="17751" y="15665"/>
                </a:cubicBezTo>
                <a:cubicBezTo>
                  <a:pt x="17747" y="15657"/>
                  <a:pt x="17741" y="15653"/>
                  <a:pt x="17733" y="15652"/>
                </a:cubicBezTo>
                <a:close/>
                <a:moveTo>
                  <a:pt x="17871" y="15652"/>
                </a:moveTo>
                <a:cubicBezTo>
                  <a:pt x="17863" y="15652"/>
                  <a:pt x="17854" y="15655"/>
                  <a:pt x="17846" y="15662"/>
                </a:cubicBezTo>
                <a:cubicBezTo>
                  <a:pt x="17827" y="15676"/>
                  <a:pt x="17833" y="15687"/>
                  <a:pt x="17860" y="15689"/>
                </a:cubicBezTo>
                <a:cubicBezTo>
                  <a:pt x="17884" y="15691"/>
                  <a:pt x="17898" y="15680"/>
                  <a:pt x="17890" y="15665"/>
                </a:cubicBezTo>
                <a:cubicBezTo>
                  <a:pt x="17886" y="15657"/>
                  <a:pt x="17879" y="15653"/>
                  <a:pt x="17871" y="15652"/>
                </a:cubicBezTo>
                <a:close/>
                <a:moveTo>
                  <a:pt x="17987" y="15652"/>
                </a:moveTo>
                <a:cubicBezTo>
                  <a:pt x="17979" y="15652"/>
                  <a:pt x="17970" y="15655"/>
                  <a:pt x="17962" y="15662"/>
                </a:cubicBezTo>
                <a:cubicBezTo>
                  <a:pt x="17943" y="15676"/>
                  <a:pt x="17949" y="15687"/>
                  <a:pt x="17975" y="15689"/>
                </a:cubicBezTo>
                <a:cubicBezTo>
                  <a:pt x="18000" y="15691"/>
                  <a:pt x="18013" y="15680"/>
                  <a:pt x="18006" y="15665"/>
                </a:cubicBezTo>
                <a:cubicBezTo>
                  <a:pt x="18002" y="15657"/>
                  <a:pt x="17995" y="15653"/>
                  <a:pt x="17987" y="15652"/>
                </a:cubicBezTo>
                <a:close/>
                <a:moveTo>
                  <a:pt x="18126" y="15652"/>
                </a:moveTo>
                <a:cubicBezTo>
                  <a:pt x="18118" y="15652"/>
                  <a:pt x="18108" y="15655"/>
                  <a:pt x="18100" y="15662"/>
                </a:cubicBezTo>
                <a:cubicBezTo>
                  <a:pt x="18082" y="15676"/>
                  <a:pt x="18087" y="15687"/>
                  <a:pt x="18114" y="15689"/>
                </a:cubicBezTo>
                <a:cubicBezTo>
                  <a:pt x="18138" y="15691"/>
                  <a:pt x="18152" y="15680"/>
                  <a:pt x="18144" y="15665"/>
                </a:cubicBezTo>
                <a:cubicBezTo>
                  <a:pt x="18140" y="15657"/>
                  <a:pt x="18134" y="15653"/>
                  <a:pt x="18126" y="15652"/>
                </a:cubicBezTo>
                <a:close/>
                <a:moveTo>
                  <a:pt x="18264" y="15652"/>
                </a:moveTo>
                <a:cubicBezTo>
                  <a:pt x="18256" y="15652"/>
                  <a:pt x="18247" y="15655"/>
                  <a:pt x="18239" y="15662"/>
                </a:cubicBezTo>
                <a:cubicBezTo>
                  <a:pt x="18220" y="15676"/>
                  <a:pt x="18226" y="15687"/>
                  <a:pt x="18253" y="15689"/>
                </a:cubicBezTo>
                <a:cubicBezTo>
                  <a:pt x="18277" y="15691"/>
                  <a:pt x="18291" y="15680"/>
                  <a:pt x="18283" y="15665"/>
                </a:cubicBezTo>
                <a:cubicBezTo>
                  <a:pt x="18279" y="15657"/>
                  <a:pt x="18272" y="15653"/>
                  <a:pt x="18264" y="15652"/>
                </a:cubicBezTo>
                <a:close/>
                <a:moveTo>
                  <a:pt x="18403" y="15652"/>
                </a:moveTo>
                <a:cubicBezTo>
                  <a:pt x="18395" y="15652"/>
                  <a:pt x="18386" y="15655"/>
                  <a:pt x="18377" y="15662"/>
                </a:cubicBezTo>
                <a:cubicBezTo>
                  <a:pt x="18359" y="15676"/>
                  <a:pt x="18364" y="15687"/>
                  <a:pt x="18391" y="15689"/>
                </a:cubicBezTo>
                <a:cubicBezTo>
                  <a:pt x="18416" y="15691"/>
                  <a:pt x="18430" y="15680"/>
                  <a:pt x="18422" y="15665"/>
                </a:cubicBezTo>
                <a:cubicBezTo>
                  <a:pt x="18418" y="15657"/>
                  <a:pt x="18411" y="15653"/>
                  <a:pt x="18403" y="15652"/>
                </a:cubicBezTo>
                <a:close/>
                <a:moveTo>
                  <a:pt x="18657" y="15652"/>
                </a:moveTo>
                <a:cubicBezTo>
                  <a:pt x="18649" y="15652"/>
                  <a:pt x="18640" y="15655"/>
                  <a:pt x="18632" y="15662"/>
                </a:cubicBezTo>
                <a:cubicBezTo>
                  <a:pt x="18613" y="15676"/>
                  <a:pt x="18619" y="15687"/>
                  <a:pt x="18646" y="15689"/>
                </a:cubicBezTo>
                <a:cubicBezTo>
                  <a:pt x="18670" y="15691"/>
                  <a:pt x="18684" y="15680"/>
                  <a:pt x="18676" y="15665"/>
                </a:cubicBezTo>
                <a:cubicBezTo>
                  <a:pt x="18673" y="15657"/>
                  <a:pt x="18665" y="15653"/>
                  <a:pt x="18657" y="15652"/>
                </a:cubicBezTo>
                <a:close/>
                <a:moveTo>
                  <a:pt x="18796" y="15652"/>
                </a:moveTo>
                <a:cubicBezTo>
                  <a:pt x="18788" y="15652"/>
                  <a:pt x="18779" y="15655"/>
                  <a:pt x="18771" y="15662"/>
                </a:cubicBezTo>
                <a:cubicBezTo>
                  <a:pt x="18752" y="15676"/>
                  <a:pt x="18758" y="15687"/>
                  <a:pt x="18784" y="15689"/>
                </a:cubicBezTo>
                <a:cubicBezTo>
                  <a:pt x="18809" y="15691"/>
                  <a:pt x="18823" y="15680"/>
                  <a:pt x="18815" y="15665"/>
                </a:cubicBezTo>
                <a:cubicBezTo>
                  <a:pt x="18811" y="15657"/>
                  <a:pt x="18804" y="15653"/>
                  <a:pt x="18796" y="15652"/>
                </a:cubicBezTo>
                <a:close/>
                <a:moveTo>
                  <a:pt x="18935" y="15652"/>
                </a:moveTo>
                <a:cubicBezTo>
                  <a:pt x="18927" y="15652"/>
                  <a:pt x="18918" y="15655"/>
                  <a:pt x="18910" y="15662"/>
                </a:cubicBezTo>
                <a:cubicBezTo>
                  <a:pt x="18891" y="15676"/>
                  <a:pt x="18897" y="15687"/>
                  <a:pt x="18923" y="15689"/>
                </a:cubicBezTo>
                <a:cubicBezTo>
                  <a:pt x="18948" y="15691"/>
                  <a:pt x="18961" y="15680"/>
                  <a:pt x="18954" y="15665"/>
                </a:cubicBezTo>
                <a:cubicBezTo>
                  <a:pt x="18950" y="15657"/>
                  <a:pt x="18943" y="15653"/>
                  <a:pt x="18935" y="15652"/>
                </a:cubicBezTo>
                <a:close/>
                <a:moveTo>
                  <a:pt x="19189" y="15652"/>
                </a:moveTo>
                <a:cubicBezTo>
                  <a:pt x="19181" y="15652"/>
                  <a:pt x="19172" y="15655"/>
                  <a:pt x="19164" y="15662"/>
                </a:cubicBezTo>
                <a:cubicBezTo>
                  <a:pt x="19145" y="15676"/>
                  <a:pt x="19151" y="15687"/>
                  <a:pt x="19178" y="15689"/>
                </a:cubicBezTo>
                <a:cubicBezTo>
                  <a:pt x="19202" y="15691"/>
                  <a:pt x="19216" y="15680"/>
                  <a:pt x="19208" y="15665"/>
                </a:cubicBezTo>
                <a:cubicBezTo>
                  <a:pt x="19204" y="15657"/>
                  <a:pt x="19197" y="15653"/>
                  <a:pt x="19189" y="15652"/>
                </a:cubicBezTo>
                <a:close/>
                <a:moveTo>
                  <a:pt x="19328" y="15652"/>
                </a:moveTo>
                <a:cubicBezTo>
                  <a:pt x="19320" y="15652"/>
                  <a:pt x="19311" y="15655"/>
                  <a:pt x="19303" y="15662"/>
                </a:cubicBezTo>
                <a:cubicBezTo>
                  <a:pt x="19284" y="15676"/>
                  <a:pt x="19290" y="15687"/>
                  <a:pt x="19317" y="15689"/>
                </a:cubicBezTo>
                <a:cubicBezTo>
                  <a:pt x="19341" y="15691"/>
                  <a:pt x="19354" y="15680"/>
                  <a:pt x="19347" y="15665"/>
                </a:cubicBezTo>
                <a:cubicBezTo>
                  <a:pt x="19343" y="15657"/>
                  <a:pt x="19336" y="15653"/>
                  <a:pt x="19328" y="15652"/>
                </a:cubicBezTo>
                <a:close/>
                <a:moveTo>
                  <a:pt x="19467" y="15652"/>
                </a:moveTo>
                <a:cubicBezTo>
                  <a:pt x="19459" y="15652"/>
                  <a:pt x="19450" y="15655"/>
                  <a:pt x="19441" y="15662"/>
                </a:cubicBezTo>
                <a:cubicBezTo>
                  <a:pt x="19423" y="15676"/>
                  <a:pt x="19428" y="15687"/>
                  <a:pt x="19455" y="15689"/>
                </a:cubicBezTo>
                <a:cubicBezTo>
                  <a:pt x="19480" y="15691"/>
                  <a:pt x="19493" y="15680"/>
                  <a:pt x="19485" y="15665"/>
                </a:cubicBezTo>
                <a:cubicBezTo>
                  <a:pt x="19482" y="15657"/>
                  <a:pt x="19475" y="15653"/>
                  <a:pt x="19467" y="15652"/>
                </a:cubicBezTo>
                <a:close/>
                <a:moveTo>
                  <a:pt x="19605" y="15652"/>
                </a:moveTo>
                <a:cubicBezTo>
                  <a:pt x="19597" y="15652"/>
                  <a:pt x="19588" y="15655"/>
                  <a:pt x="19580" y="15662"/>
                </a:cubicBezTo>
                <a:cubicBezTo>
                  <a:pt x="19561" y="15676"/>
                  <a:pt x="19567" y="15687"/>
                  <a:pt x="19594" y="15689"/>
                </a:cubicBezTo>
                <a:cubicBezTo>
                  <a:pt x="19618" y="15691"/>
                  <a:pt x="19632" y="15680"/>
                  <a:pt x="19624" y="15665"/>
                </a:cubicBezTo>
                <a:cubicBezTo>
                  <a:pt x="19621" y="15657"/>
                  <a:pt x="19613" y="15653"/>
                  <a:pt x="19605" y="15652"/>
                </a:cubicBezTo>
                <a:close/>
                <a:moveTo>
                  <a:pt x="19721" y="15652"/>
                </a:moveTo>
                <a:cubicBezTo>
                  <a:pt x="19713" y="15652"/>
                  <a:pt x="19704" y="15655"/>
                  <a:pt x="19696" y="15662"/>
                </a:cubicBezTo>
                <a:cubicBezTo>
                  <a:pt x="19677" y="15676"/>
                  <a:pt x="19683" y="15687"/>
                  <a:pt x="19710" y="15689"/>
                </a:cubicBezTo>
                <a:cubicBezTo>
                  <a:pt x="19734" y="15691"/>
                  <a:pt x="19748" y="15680"/>
                  <a:pt x="19740" y="15665"/>
                </a:cubicBezTo>
                <a:cubicBezTo>
                  <a:pt x="19736" y="15657"/>
                  <a:pt x="19729" y="15653"/>
                  <a:pt x="19721" y="15652"/>
                </a:cubicBezTo>
                <a:close/>
                <a:moveTo>
                  <a:pt x="19860" y="15652"/>
                </a:moveTo>
                <a:cubicBezTo>
                  <a:pt x="19852" y="15652"/>
                  <a:pt x="19843" y="15655"/>
                  <a:pt x="19834" y="15662"/>
                </a:cubicBezTo>
                <a:cubicBezTo>
                  <a:pt x="19816" y="15676"/>
                  <a:pt x="19821" y="15687"/>
                  <a:pt x="19848" y="15689"/>
                </a:cubicBezTo>
                <a:cubicBezTo>
                  <a:pt x="19873" y="15691"/>
                  <a:pt x="19886" y="15680"/>
                  <a:pt x="19878" y="15665"/>
                </a:cubicBezTo>
                <a:cubicBezTo>
                  <a:pt x="19875" y="15657"/>
                  <a:pt x="19868" y="15653"/>
                  <a:pt x="19860" y="15652"/>
                </a:cubicBezTo>
                <a:close/>
                <a:moveTo>
                  <a:pt x="19999" y="15652"/>
                </a:moveTo>
                <a:cubicBezTo>
                  <a:pt x="19990" y="15652"/>
                  <a:pt x="19981" y="15655"/>
                  <a:pt x="19973" y="15662"/>
                </a:cubicBezTo>
                <a:cubicBezTo>
                  <a:pt x="19955" y="15676"/>
                  <a:pt x="19960" y="15687"/>
                  <a:pt x="19987" y="15689"/>
                </a:cubicBezTo>
                <a:cubicBezTo>
                  <a:pt x="20011" y="15691"/>
                  <a:pt x="20025" y="15680"/>
                  <a:pt x="20018" y="15665"/>
                </a:cubicBezTo>
                <a:cubicBezTo>
                  <a:pt x="20014" y="15657"/>
                  <a:pt x="20007" y="15653"/>
                  <a:pt x="19999" y="15652"/>
                </a:cubicBezTo>
                <a:close/>
                <a:moveTo>
                  <a:pt x="20137" y="15652"/>
                </a:moveTo>
                <a:cubicBezTo>
                  <a:pt x="20129" y="15652"/>
                  <a:pt x="20120" y="15655"/>
                  <a:pt x="20112" y="15662"/>
                </a:cubicBezTo>
                <a:cubicBezTo>
                  <a:pt x="20093" y="15676"/>
                  <a:pt x="20099" y="15687"/>
                  <a:pt x="20126" y="15689"/>
                </a:cubicBezTo>
                <a:cubicBezTo>
                  <a:pt x="20150" y="15691"/>
                  <a:pt x="20164" y="15680"/>
                  <a:pt x="20156" y="15665"/>
                </a:cubicBezTo>
                <a:cubicBezTo>
                  <a:pt x="20152" y="15657"/>
                  <a:pt x="20145" y="15653"/>
                  <a:pt x="20137" y="15652"/>
                </a:cubicBezTo>
                <a:close/>
                <a:moveTo>
                  <a:pt x="20392" y="15652"/>
                </a:moveTo>
                <a:cubicBezTo>
                  <a:pt x="20384" y="15652"/>
                  <a:pt x="20374" y="15655"/>
                  <a:pt x="20366" y="15662"/>
                </a:cubicBezTo>
                <a:cubicBezTo>
                  <a:pt x="20348" y="15676"/>
                  <a:pt x="20353" y="15687"/>
                  <a:pt x="20380" y="15689"/>
                </a:cubicBezTo>
                <a:cubicBezTo>
                  <a:pt x="20404" y="15691"/>
                  <a:pt x="20418" y="15680"/>
                  <a:pt x="20411" y="15665"/>
                </a:cubicBezTo>
                <a:cubicBezTo>
                  <a:pt x="20407" y="15657"/>
                  <a:pt x="20400" y="15653"/>
                  <a:pt x="20392" y="15652"/>
                </a:cubicBezTo>
                <a:close/>
                <a:moveTo>
                  <a:pt x="20530" y="15652"/>
                </a:moveTo>
                <a:cubicBezTo>
                  <a:pt x="20522" y="15652"/>
                  <a:pt x="20513" y="15655"/>
                  <a:pt x="20505" y="15662"/>
                </a:cubicBezTo>
                <a:cubicBezTo>
                  <a:pt x="20486" y="15676"/>
                  <a:pt x="20492" y="15687"/>
                  <a:pt x="20519" y="15689"/>
                </a:cubicBezTo>
                <a:cubicBezTo>
                  <a:pt x="20543" y="15691"/>
                  <a:pt x="20557" y="15680"/>
                  <a:pt x="20549" y="15665"/>
                </a:cubicBezTo>
                <a:cubicBezTo>
                  <a:pt x="20545" y="15657"/>
                  <a:pt x="20538" y="15653"/>
                  <a:pt x="20530" y="15652"/>
                </a:cubicBezTo>
                <a:close/>
                <a:moveTo>
                  <a:pt x="1472" y="20188"/>
                </a:moveTo>
                <a:cubicBezTo>
                  <a:pt x="1409" y="20177"/>
                  <a:pt x="1364" y="20307"/>
                  <a:pt x="1423" y="20438"/>
                </a:cubicBezTo>
                <a:cubicBezTo>
                  <a:pt x="1466" y="20532"/>
                  <a:pt x="1450" y="20691"/>
                  <a:pt x="1404" y="20635"/>
                </a:cubicBezTo>
                <a:cubicBezTo>
                  <a:pt x="1384" y="20611"/>
                  <a:pt x="1385" y="20624"/>
                  <a:pt x="1407" y="20677"/>
                </a:cubicBezTo>
                <a:cubicBezTo>
                  <a:pt x="1447" y="20777"/>
                  <a:pt x="1460" y="20776"/>
                  <a:pt x="1534" y="20661"/>
                </a:cubicBezTo>
                <a:cubicBezTo>
                  <a:pt x="1587" y="20577"/>
                  <a:pt x="1597" y="20574"/>
                  <a:pt x="1609" y="20637"/>
                </a:cubicBezTo>
                <a:cubicBezTo>
                  <a:pt x="1617" y="20677"/>
                  <a:pt x="1648" y="20710"/>
                  <a:pt x="1679" y="20710"/>
                </a:cubicBezTo>
                <a:cubicBezTo>
                  <a:pt x="1795" y="20710"/>
                  <a:pt x="1803" y="20244"/>
                  <a:pt x="1687" y="20211"/>
                </a:cubicBezTo>
                <a:cubicBezTo>
                  <a:pt x="1655" y="20201"/>
                  <a:pt x="1625" y="20226"/>
                  <a:pt x="1612" y="20272"/>
                </a:cubicBezTo>
                <a:cubicBezTo>
                  <a:pt x="1592" y="20343"/>
                  <a:pt x="1585" y="20341"/>
                  <a:pt x="1538" y="20252"/>
                </a:cubicBezTo>
                <a:cubicBezTo>
                  <a:pt x="1516" y="20212"/>
                  <a:pt x="1493" y="20192"/>
                  <a:pt x="1472" y="20188"/>
                </a:cubicBezTo>
                <a:close/>
                <a:moveTo>
                  <a:pt x="1918" y="20434"/>
                </a:moveTo>
                <a:lnTo>
                  <a:pt x="1921" y="20583"/>
                </a:lnTo>
                <a:cubicBezTo>
                  <a:pt x="1923" y="20721"/>
                  <a:pt x="1924" y="20723"/>
                  <a:pt x="1939" y="20617"/>
                </a:cubicBezTo>
                <a:lnTo>
                  <a:pt x="1955" y="20502"/>
                </a:lnTo>
                <a:lnTo>
                  <a:pt x="11283" y="20502"/>
                </a:lnTo>
                <a:lnTo>
                  <a:pt x="20611" y="20502"/>
                </a:lnTo>
                <a:lnTo>
                  <a:pt x="20627" y="20617"/>
                </a:lnTo>
                <a:cubicBezTo>
                  <a:pt x="20642" y="20723"/>
                  <a:pt x="20644" y="20721"/>
                  <a:pt x="20646" y="20583"/>
                </a:cubicBezTo>
                <a:lnTo>
                  <a:pt x="20648" y="20434"/>
                </a:lnTo>
                <a:lnTo>
                  <a:pt x="11283" y="20434"/>
                </a:lnTo>
                <a:lnTo>
                  <a:pt x="1918" y="20434"/>
                </a:lnTo>
                <a:close/>
                <a:moveTo>
                  <a:pt x="5046" y="20589"/>
                </a:moveTo>
                <a:cubicBezTo>
                  <a:pt x="5044" y="20594"/>
                  <a:pt x="5042" y="20610"/>
                  <a:pt x="5042" y="20637"/>
                </a:cubicBezTo>
                <a:cubicBezTo>
                  <a:pt x="5041" y="20685"/>
                  <a:pt x="5046" y="20713"/>
                  <a:pt x="5054" y="20698"/>
                </a:cubicBezTo>
                <a:cubicBezTo>
                  <a:pt x="5062" y="20682"/>
                  <a:pt x="5063" y="20642"/>
                  <a:pt x="5056" y="20609"/>
                </a:cubicBezTo>
                <a:cubicBezTo>
                  <a:pt x="5052" y="20590"/>
                  <a:pt x="5049" y="20584"/>
                  <a:pt x="5046" y="20589"/>
                </a:cubicBezTo>
                <a:close/>
                <a:moveTo>
                  <a:pt x="17510" y="20589"/>
                </a:moveTo>
                <a:cubicBezTo>
                  <a:pt x="17507" y="20594"/>
                  <a:pt x="17505" y="20610"/>
                  <a:pt x="17505" y="20637"/>
                </a:cubicBezTo>
                <a:cubicBezTo>
                  <a:pt x="17504" y="20685"/>
                  <a:pt x="17510" y="20713"/>
                  <a:pt x="17517" y="20698"/>
                </a:cubicBezTo>
                <a:cubicBezTo>
                  <a:pt x="17525" y="20682"/>
                  <a:pt x="17526" y="20642"/>
                  <a:pt x="17519" y="20609"/>
                </a:cubicBezTo>
                <a:cubicBezTo>
                  <a:pt x="17515" y="20590"/>
                  <a:pt x="17512" y="20584"/>
                  <a:pt x="17510" y="20589"/>
                </a:cubicBezTo>
                <a:close/>
                <a:moveTo>
                  <a:pt x="20107" y="20983"/>
                </a:moveTo>
                <a:cubicBezTo>
                  <a:pt x="20040" y="20986"/>
                  <a:pt x="19976" y="21189"/>
                  <a:pt x="20019" y="21375"/>
                </a:cubicBezTo>
                <a:cubicBezTo>
                  <a:pt x="20050" y="21510"/>
                  <a:pt x="20106" y="21525"/>
                  <a:pt x="20166" y="21417"/>
                </a:cubicBezTo>
                <a:cubicBezTo>
                  <a:pt x="20205" y="21347"/>
                  <a:pt x="20209" y="21347"/>
                  <a:pt x="20222" y="21417"/>
                </a:cubicBezTo>
                <a:cubicBezTo>
                  <a:pt x="20242" y="21519"/>
                  <a:pt x="20383" y="21519"/>
                  <a:pt x="20403" y="21417"/>
                </a:cubicBezTo>
                <a:cubicBezTo>
                  <a:pt x="20417" y="21348"/>
                  <a:pt x="20421" y="21348"/>
                  <a:pt x="20462" y="21421"/>
                </a:cubicBezTo>
                <a:cubicBezTo>
                  <a:pt x="20522" y="21529"/>
                  <a:pt x="20582" y="21495"/>
                  <a:pt x="20608" y="21338"/>
                </a:cubicBezTo>
                <a:cubicBezTo>
                  <a:pt x="20638" y="21157"/>
                  <a:pt x="20597" y="20986"/>
                  <a:pt x="20524" y="20986"/>
                </a:cubicBezTo>
                <a:cubicBezTo>
                  <a:pt x="20493" y="20986"/>
                  <a:pt x="20462" y="21020"/>
                  <a:pt x="20454" y="21061"/>
                </a:cubicBezTo>
                <a:cubicBezTo>
                  <a:pt x="20440" y="21131"/>
                  <a:pt x="20436" y="21131"/>
                  <a:pt x="20397" y="21061"/>
                </a:cubicBezTo>
                <a:cubicBezTo>
                  <a:pt x="20344" y="20965"/>
                  <a:pt x="20269" y="20964"/>
                  <a:pt x="20230" y="21059"/>
                </a:cubicBezTo>
                <a:cubicBezTo>
                  <a:pt x="20202" y="21125"/>
                  <a:pt x="20197" y="21126"/>
                  <a:pt x="20171" y="21056"/>
                </a:cubicBezTo>
                <a:cubicBezTo>
                  <a:pt x="20152" y="21004"/>
                  <a:pt x="20130" y="20982"/>
                  <a:pt x="20107" y="20983"/>
                </a:cubicBezTo>
                <a:close/>
                <a:moveTo>
                  <a:pt x="17822" y="20984"/>
                </a:moveTo>
                <a:cubicBezTo>
                  <a:pt x="17800" y="20989"/>
                  <a:pt x="17781" y="21013"/>
                  <a:pt x="17772" y="21059"/>
                </a:cubicBezTo>
                <a:cubicBezTo>
                  <a:pt x="17748" y="21180"/>
                  <a:pt x="17756" y="21378"/>
                  <a:pt x="17786" y="21438"/>
                </a:cubicBezTo>
                <a:cubicBezTo>
                  <a:pt x="17866" y="21598"/>
                  <a:pt x="17967" y="21351"/>
                  <a:pt x="17921" y="21108"/>
                </a:cubicBezTo>
                <a:cubicBezTo>
                  <a:pt x="17904" y="21021"/>
                  <a:pt x="17859" y="20976"/>
                  <a:pt x="17822" y="20984"/>
                </a:cubicBezTo>
                <a:close/>
                <a:moveTo>
                  <a:pt x="14040" y="20986"/>
                </a:moveTo>
                <a:cubicBezTo>
                  <a:pt x="14027" y="20986"/>
                  <a:pt x="14011" y="21017"/>
                  <a:pt x="14003" y="21055"/>
                </a:cubicBezTo>
                <a:cubicBezTo>
                  <a:pt x="13996" y="21093"/>
                  <a:pt x="13993" y="21124"/>
                  <a:pt x="13998" y="21124"/>
                </a:cubicBezTo>
                <a:cubicBezTo>
                  <a:pt x="14002" y="21124"/>
                  <a:pt x="14019" y="21093"/>
                  <a:pt x="14035" y="21055"/>
                </a:cubicBezTo>
                <a:cubicBezTo>
                  <a:pt x="14051" y="21015"/>
                  <a:pt x="14054" y="20986"/>
                  <a:pt x="14040" y="20986"/>
                </a:cubicBezTo>
                <a:close/>
                <a:moveTo>
                  <a:pt x="14720" y="20986"/>
                </a:moveTo>
                <a:cubicBezTo>
                  <a:pt x="14689" y="20986"/>
                  <a:pt x="14658" y="21020"/>
                  <a:pt x="14650" y="21061"/>
                </a:cubicBezTo>
                <a:cubicBezTo>
                  <a:pt x="14636" y="21131"/>
                  <a:pt x="14632" y="21131"/>
                  <a:pt x="14593" y="21061"/>
                </a:cubicBezTo>
                <a:cubicBezTo>
                  <a:pt x="14534" y="20955"/>
                  <a:pt x="14457" y="20968"/>
                  <a:pt x="14425" y="21088"/>
                </a:cubicBezTo>
                <a:lnTo>
                  <a:pt x="14398" y="21190"/>
                </a:lnTo>
                <a:lnTo>
                  <a:pt x="14364" y="21088"/>
                </a:lnTo>
                <a:cubicBezTo>
                  <a:pt x="14319" y="20952"/>
                  <a:pt x="14230" y="20953"/>
                  <a:pt x="14211" y="21090"/>
                </a:cubicBezTo>
                <a:lnTo>
                  <a:pt x="14197" y="21193"/>
                </a:lnTo>
                <a:lnTo>
                  <a:pt x="14151" y="21078"/>
                </a:lnTo>
                <a:cubicBezTo>
                  <a:pt x="14110" y="20974"/>
                  <a:pt x="14107" y="20972"/>
                  <a:pt x="14119" y="21060"/>
                </a:cubicBezTo>
                <a:cubicBezTo>
                  <a:pt x="14127" y="21128"/>
                  <a:pt x="14108" y="21209"/>
                  <a:pt x="14057" y="21325"/>
                </a:cubicBezTo>
                <a:lnTo>
                  <a:pt x="13984" y="21492"/>
                </a:lnTo>
                <a:lnTo>
                  <a:pt x="14073" y="21489"/>
                </a:lnTo>
                <a:cubicBezTo>
                  <a:pt x="14150" y="21487"/>
                  <a:pt x="14155" y="21480"/>
                  <a:pt x="14110" y="21445"/>
                </a:cubicBezTo>
                <a:cubicBezTo>
                  <a:pt x="14045" y="21393"/>
                  <a:pt x="14046" y="21393"/>
                  <a:pt x="14114" y="21265"/>
                </a:cubicBezTo>
                <a:lnTo>
                  <a:pt x="14171" y="21159"/>
                </a:lnTo>
                <a:lnTo>
                  <a:pt x="14205" y="21326"/>
                </a:lnTo>
                <a:cubicBezTo>
                  <a:pt x="14246" y="21517"/>
                  <a:pt x="14318" y="21550"/>
                  <a:pt x="14360" y="21396"/>
                </a:cubicBezTo>
                <a:lnTo>
                  <a:pt x="14385" y="21300"/>
                </a:lnTo>
                <a:lnTo>
                  <a:pt x="14437" y="21396"/>
                </a:lnTo>
                <a:cubicBezTo>
                  <a:pt x="14499" y="21512"/>
                  <a:pt x="14516" y="21515"/>
                  <a:pt x="14571" y="21416"/>
                </a:cubicBezTo>
                <a:cubicBezTo>
                  <a:pt x="14610" y="21345"/>
                  <a:pt x="14616" y="21345"/>
                  <a:pt x="14657" y="21420"/>
                </a:cubicBezTo>
                <a:cubicBezTo>
                  <a:pt x="14717" y="21527"/>
                  <a:pt x="14778" y="21497"/>
                  <a:pt x="14803" y="21350"/>
                </a:cubicBezTo>
                <a:cubicBezTo>
                  <a:pt x="14832" y="21173"/>
                  <a:pt x="14790" y="20986"/>
                  <a:pt x="14720" y="20986"/>
                </a:cubicBezTo>
                <a:close/>
                <a:moveTo>
                  <a:pt x="17224" y="20986"/>
                </a:moveTo>
                <a:cubicBezTo>
                  <a:pt x="17205" y="20986"/>
                  <a:pt x="17206" y="21006"/>
                  <a:pt x="17226" y="21056"/>
                </a:cubicBezTo>
                <a:cubicBezTo>
                  <a:pt x="17251" y="21116"/>
                  <a:pt x="17244" y="21152"/>
                  <a:pt x="17183" y="21278"/>
                </a:cubicBezTo>
                <a:cubicBezTo>
                  <a:pt x="17143" y="21360"/>
                  <a:pt x="17110" y="21442"/>
                  <a:pt x="17110" y="21460"/>
                </a:cubicBezTo>
                <a:cubicBezTo>
                  <a:pt x="17110" y="21478"/>
                  <a:pt x="17149" y="21491"/>
                  <a:pt x="17197" y="21489"/>
                </a:cubicBezTo>
                <a:cubicBezTo>
                  <a:pt x="17273" y="21487"/>
                  <a:pt x="17277" y="21481"/>
                  <a:pt x="17230" y="21444"/>
                </a:cubicBezTo>
                <a:lnTo>
                  <a:pt x="17178" y="21401"/>
                </a:lnTo>
                <a:lnTo>
                  <a:pt x="17228" y="21266"/>
                </a:lnTo>
                <a:cubicBezTo>
                  <a:pt x="17278" y="21132"/>
                  <a:pt x="17276" y="20986"/>
                  <a:pt x="17224" y="20986"/>
                </a:cubicBezTo>
                <a:close/>
                <a:moveTo>
                  <a:pt x="19906" y="20986"/>
                </a:moveTo>
                <a:cubicBezTo>
                  <a:pt x="19887" y="20986"/>
                  <a:pt x="19888" y="21006"/>
                  <a:pt x="19909" y="21056"/>
                </a:cubicBezTo>
                <a:cubicBezTo>
                  <a:pt x="19934" y="21116"/>
                  <a:pt x="19927" y="21152"/>
                  <a:pt x="19865" y="21278"/>
                </a:cubicBezTo>
                <a:cubicBezTo>
                  <a:pt x="19825" y="21360"/>
                  <a:pt x="19793" y="21442"/>
                  <a:pt x="19793" y="21460"/>
                </a:cubicBezTo>
                <a:cubicBezTo>
                  <a:pt x="19793" y="21478"/>
                  <a:pt x="19832" y="21491"/>
                  <a:pt x="19879" y="21489"/>
                </a:cubicBezTo>
                <a:cubicBezTo>
                  <a:pt x="19956" y="21487"/>
                  <a:pt x="19960" y="21481"/>
                  <a:pt x="19913" y="21444"/>
                </a:cubicBezTo>
                <a:lnTo>
                  <a:pt x="19860" y="21401"/>
                </a:lnTo>
                <a:lnTo>
                  <a:pt x="19910" y="21266"/>
                </a:lnTo>
                <a:cubicBezTo>
                  <a:pt x="19960" y="21132"/>
                  <a:pt x="19958" y="20986"/>
                  <a:pt x="19906" y="20986"/>
                </a:cubicBezTo>
                <a:close/>
                <a:moveTo>
                  <a:pt x="8492" y="20988"/>
                </a:moveTo>
                <a:cubicBezTo>
                  <a:pt x="8461" y="20994"/>
                  <a:pt x="8429" y="21028"/>
                  <a:pt x="8413" y="21088"/>
                </a:cubicBezTo>
                <a:lnTo>
                  <a:pt x="8386" y="21190"/>
                </a:lnTo>
                <a:lnTo>
                  <a:pt x="8352" y="21088"/>
                </a:lnTo>
                <a:cubicBezTo>
                  <a:pt x="8315" y="20978"/>
                  <a:pt x="8234" y="20953"/>
                  <a:pt x="8190" y="21039"/>
                </a:cubicBezTo>
                <a:cubicBezTo>
                  <a:pt x="8170" y="21080"/>
                  <a:pt x="8155" y="21079"/>
                  <a:pt x="8129" y="21036"/>
                </a:cubicBezTo>
                <a:cubicBezTo>
                  <a:pt x="8110" y="21004"/>
                  <a:pt x="8071" y="20986"/>
                  <a:pt x="8041" y="20994"/>
                </a:cubicBezTo>
                <a:cubicBezTo>
                  <a:pt x="7968" y="21015"/>
                  <a:pt x="7957" y="21192"/>
                  <a:pt x="8024" y="21263"/>
                </a:cubicBezTo>
                <a:cubicBezTo>
                  <a:pt x="8061" y="21302"/>
                  <a:pt x="8067" y="21330"/>
                  <a:pt x="8048" y="21367"/>
                </a:cubicBezTo>
                <a:cubicBezTo>
                  <a:pt x="8034" y="21395"/>
                  <a:pt x="8023" y="21440"/>
                  <a:pt x="8023" y="21467"/>
                </a:cubicBezTo>
                <a:cubicBezTo>
                  <a:pt x="8024" y="21494"/>
                  <a:pt x="8054" y="21443"/>
                  <a:pt x="8091" y="21354"/>
                </a:cubicBezTo>
                <a:cubicBezTo>
                  <a:pt x="8141" y="21236"/>
                  <a:pt x="8161" y="21211"/>
                  <a:pt x="8169" y="21262"/>
                </a:cubicBezTo>
                <a:cubicBezTo>
                  <a:pt x="8175" y="21300"/>
                  <a:pt x="8186" y="21367"/>
                  <a:pt x="8193" y="21411"/>
                </a:cubicBezTo>
                <a:cubicBezTo>
                  <a:pt x="8214" y="21540"/>
                  <a:pt x="8320" y="21515"/>
                  <a:pt x="8346" y="21377"/>
                </a:cubicBezTo>
                <a:cubicBezTo>
                  <a:pt x="8359" y="21313"/>
                  <a:pt x="8374" y="21262"/>
                  <a:pt x="8381" y="21262"/>
                </a:cubicBezTo>
                <a:cubicBezTo>
                  <a:pt x="8388" y="21262"/>
                  <a:pt x="8404" y="21313"/>
                  <a:pt x="8416" y="21377"/>
                </a:cubicBezTo>
                <a:cubicBezTo>
                  <a:pt x="8439" y="21500"/>
                  <a:pt x="8504" y="21529"/>
                  <a:pt x="8550" y="21437"/>
                </a:cubicBezTo>
                <a:cubicBezTo>
                  <a:pt x="8579" y="21378"/>
                  <a:pt x="8587" y="21179"/>
                  <a:pt x="8564" y="21059"/>
                </a:cubicBezTo>
                <a:cubicBezTo>
                  <a:pt x="8553" y="21004"/>
                  <a:pt x="8523" y="20982"/>
                  <a:pt x="8492" y="20988"/>
                </a:cubicBezTo>
                <a:close/>
                <a:moveTo>
                  <a:pt x="11388" y="20989"/>
                </a:moveTo>
                <a:cubicBezTo>
                  <a:pt x="11359" y="20985"/>
                  <a:pt x="11331" y="21002"/>
                  <a:pt x="11312" y="21039"/>
                </a:cubicBezTo>
                <a:cubicBezTo>
                  <a:pt x="11291" y="21080"/>
                  <a:pt x="11277" y="21079"/>
                  <a:pt x="11251" y="21036"/>
                </a:cubicBezTo>
                <a:cubicBezTo>
                  <a:pt x="11232" y="21004"/>
                  <a:pt x="11192" y="20986"/>
                  <a:pt x="11163" y="20994"/>
                </a:cubicBezTo>
                <a:cubicBezTo>
                  <a:pt x="11090" y="21014"/>
                  <a:pt x="11078" y="21192"/>
                  <a:pt x="11145" y="21262"/>
                </a:cubicBezTo>
                <a:cubicBezTo>
                  <a:pt x="11192" y="21313"/>
                  <a:pt x="11193" y="21319"/>
                  <a:pt x="11154" y="21404"/>
                </a:cubicBezTo>
                <a:cubicBezTo>
                  <a:pt x="11132" y="21452"/>
                  <a:pt x="11125" y="21492"/>
                  <a:pt x="11139" y="21492"/>
                </a:cubicBezTo>
                <a:cubicBezTo>
                  <a:pt x="11153" y="21492"/>
                  <a:pt x="11186" y="21420"/>
                  <a:pt x="11214" y="21331"/>
                </a:cubicBezTo>
                <a:cubicBezTo>
                  <a:pt x="11271" y="21146"/>
                  <a:pt x="11276" y="21143"/>
                  <a:pt x="11350" y="21256"/>
                </a:cubicBezTo>
                <a:cubicBezTo>
                  <a:pt x="11386" y="21312"/>
                  <a:pt x="11396" y="21351"/>
                  <a:pt x="11379" y="21373"/>
                </a:cubicBezTo>
                <a:cubicBezTo>
                  <a:pt x="11364" y="21391"/>
                  <a:pt x="11353" y="21430"/>
                  <a:pt x="11353" y="21460"/>
                </a:cubicBezTo>
                <a:cubicBezTo>
                  <a:pt x="11354" y="21490"/>
                  <a:pt x="11383" y="21444"/>
                  <a:pt x="11419" y="21357"/>
                </a:cubicBezTo>
                <a:lnTo>
                  <a:pt x="11485" y="21200"/>
                </a:lnTo>
                <a:lnTo>
                  <a:pt x="11517" y="21334"/>
                </a:lnTo>
                <a:cubicBezTo>
                  <a:pt x="11556" y="21494"/>
                  <a:pt x="11627" y="21534"/>
                  <a:pt x="11669" y="21419"/>
                </a:cubicBezTo>
                <a:cubicBezTo>
                  <a:pt x="11707" y="21316"/>
                  <a:pt x="11708" y="21114"/>
                  <a:pt x="11672" y="21041"/>
                </a:cubicBezTo>
                <a:cubicBezTo>
                  <a:pt x="11631" y="20961"/>
                  <a:pt x="11545" y="20973"/>
                  <a:pt x="11528" y="21061"/>
                </a:cubicBezTo>
                <a:cubicBezTo>
                  <a:pt x="11514" y="21131"/>
                  <a:pt x="11510" y="21131"/>
                  <a:pt x="11472" y="21061"/>
                </a:cubicBezTo>
                <a:cubicBezTo>
                  <a:pt x="11447" y="21017"/>
                  <a:pt x="11417" y="20993"/>
                  <a:pt x="11388" y="20989"/>
                </a:cubicBezTo>
                <a:close/>
                <a:moveTo>
                  <a:pt x="2032" y="20989"/>
                </a:moveTo>
                <a:cubicBezTo>
                  <a:pt x="2021" y="20987"/>
                  <a:pt x="2007" y="21007"/>
                  <a:pt x="1990" y="21049"/>
                </a:cubicBezTo>
                <a:cubicBezTo>
                  <a:pt x="1969" y="21099"/>
                  <a:pt x="1972" y="21119"/>
                  <a:pt x="1999" y="21140"/>
                </a:cubicBezTo>
                <a:cubicBezTo>
                  <a:pt x="2041" y="21172"/>
                  <a:pt x="2045" y="21359"/>
                  <a:pt x="2006" y="21437"/>
                </a:cubicBezTo>
                <a:cubicBezTo>
                  <a:pt x="1985" y="21480"/>
                  <a:pt x="1996" y="21492"/>
                  <a:pt x="2058" y="21491"/>
                </a:cubicBezTo>
                <a:cubicBezTo>
                  <a:pt x="2123" y="21490"/>
                  <a:pt x="2131" y="21481"/>
                  <a:pt x="2098" y="21442"/>
                </a:cubicBezTo>
                <a:cubicBezTo>
                  <a:pt x="2069" y="21409"/>
                  <a:pt x="2057" y="21337"/>
                  <a:pt x="2057" y="21191"/>
                </a:cubicBezTo>
                <a:cubicBezTo>
                  <a:pt x="2057" y="21059"/>
                  <a:pt x="2049" y="20993"/>
                  <a:pt x="2032" y="20989"/>
                </a:cubicBezTo>
                <a:close/>
                <a:moveTo>
                  <a:pt x="4714" y="20989"/>
                </a:moveTo>
                <a:cubicBezTo>
                  <a:pt x="4703" y="20987"/>
                  <a:pt x="4690" y="21007"/>
                  <a:pt x="4672" y="21049"/>
                </a:cubicBezTo>
                <a:cubicBezTo>
                  <a:pt x="4652" y="21099"/>
                  <a:pt x="4654" y="21119"/>
                  <a:pt x="4681" y="21140"/>
                </a:cubicBezTo>
                <a:cubicBezTo>
                  <a:pt x="4723" y="21172"/>
                  <a:pt x="4728" y="21359"/>
                  <a:pt x="4688" y="21437"/>
                </a:cubicBezTo>
                <a:cubicBezTo>
                  <a:pt x="4667" y="21480"/>
                  <a:pt x="4679" y="21492"/>
                  <a:pt x="4741" y="21491"/>
                </a:cubicBezTo>
                <a:cubicBezTo>
                  <a:pt x="4806" y="21490"/>
                  <a:pt x="4813" y="21481"/>
                  <a:pt x="4780" y="21442"/>
                </a:cubicBezTo>
                <a:cubicBezTo>
                  <a:pt x="4751" y="21409"/>
                  <a:pt x="4739" y="21337"/>
                  <a:pt x="4739" y="21191"/>
                </a:cubicBezTo>
                <a:cubicBezTo>
                  <a:pt x="4739" y="21059"/>
                  <a:pt x="4731" y="20993"/>
                  <a:pt x="4714" y="20989"/>
                </a:cubicBezTo>
                <a:close/>
                <a:moveTo>
                  <a:pt x="7835" y="20989"/>
                </a:moveTo>
                <a:cubicBezTo>
                  <a:pt x="7825" y="20988"/>
                  <a:pt x="7811" y="21008"/>
                  <a:pt x="7794" y="21049"/>
                </a:cubicBezTo>
                <a:cubicBezTo>
                  <a:pt x="7773" y="21099"/>
                  <a:pt x="7775" y="21119"/>
                  <a:pt x="7802" y="21140"/>
                </a:cubicBezTo>
                <a:cubicBezTo>
                  <a:pt x="7844" y="21172"/>
                  <a:pt x="7849" y="21359"/>
                  <a:pt x="7810" y="21437"/>
                </a:cubicBezTo>
                <a:cubicBezTo>
                  <a:pt x="7789" y="21480"/>
                  <a:pt x="7797" y="21492"/>
                  <a:pt x="7849" y="21492"/>
                </a:cubicBezTo>
                <a:cubicBezTo>
                  <a:pt x="7901" y="21492"/>
                  <a:pt x="7910" y="21480"/>
                  <a:pt x="7889" y="21437"/>
                </a:cubicBezTo>
                <a:cubicBezTo>
                  <a:pt x="7873" y="21407"/>
                  <a:pt x="7861" y="21293"/>
                  <a:pt x="7861" y="21184"/>
                </a:cubicBezTo>
                <a:cubicBezTo>
                  <a:pt x="7861" y="21056"/>
                  <a:pt x="7853" y="20992"/>
                  <a:pt x="7835" y="20989"/>
                </a:cubicBezTo>
                <a:close/>
                <a:moveTo>
                  <a:pt x="2519" y="20990"/>
                </a:moveTo>
                <a:cubicBezTo>
                  <a:pt x="2518" y="20984"/>
                  <a:pt x="2510" y="20986"/>
                  <a:pt x="2496" y="20995"/>
                </a:cubicBezTo>
                <a:cubicBezTo>
                  <a:pt x="2477" y="21006"/>
                  <a:pt x="2442" y="21089"/>
                  <a:pt x="2417" y="21180"/>
                </a:cubicBezTo>
                <a:cubicBezTo>
                  <a:pt x="2379" y="21319"/>
                  <a:pt x="2376" y="21356"/>
                  <a:pt x="2402" y="21418"/>
                </a:cubicBezTo>
                <a:cubicBezTo>
                  <a:pt x="2445" y="21522"/>
                  <a:pt x="2508" y="21510"/>
                  <a:pt x="2548" y="21390"/>
                </a:cubicBezTo>
                <a:lnTo>
                  <a:pt x="2582" y="21288"/>
                </a:lnTo>
                <a:lnTo>
                  <a:pt x="2609" y="21390"/>
                </a:lnTo>
                <a:cubicBezTo>
                  <a:pt x="2664" y="21594"/>
                  <a:pt x="2774" y="21469"/>
                  <a:pt x="2774" y="21202"/>
                </a:cubicBezTo>
                <a:cubicBezTo>
                  <a:pt x="2774" y="20962"/>
                  <a:pt x="2647" y="20916"/>
                  <a:pt x="2594" y="21136"/>
                </a:cubicBezTo>
                <a:cubicBezTo>
                  <a:pt x="2568" y="21242"/>
                  <a:pt x="2556" y="21255"/>
                  <a:pt x="2518" y="21215"/>
                </a:cubicBezTo>
                <a:cubicBezTo>
                  <a:pt x="2466" y="21159"/>
                  <a:pt x="2462" y="21120"/>
                  <a:pt x="2502" y="21036"/>
                </a:cubicBezTo>
                <a:cubicBezTo>
                  <a:pt x="2514" y="21011"/>
                  <a:pt x="2519" y="20996"/>
                  <a:pt x="2519" y="20990"/>
                </a:cubicBezTo>
                <a:close/>
                <a:moveTo>
                  <a:pt x="10956" y="20990"/>
                </a:moveTo>
                <a:cubicBezTo>
                  <a:pt x="10945" y="20990"/>
                  <a:pt x="10931" y="21013"/>
                  <a:pt x="10912" y="21057"/>
                </a:cubicBezTo>
                <a:cubicBezTo>
                  <a:pt x="10887" y="21116"/>
                  <a:pt x="10888" y="21127"/>
                  <a:pt x="10915" y="21115"/>
                </a:cubicBezTo>
                <a:cubicBezTo>
                  <a:pt x="10966" y="21093"/>
                  <a:pt x="10972" y="21359"/>
                  <a:pt x="10922" y="21432"/>
                </a:cubicBezTo>
                <a:cubicBezTo>
                  <a:pt x="10886" y="21486"/>
                  <a:pt x="10890" y="21492"/>
                  <a:pt x="10960" y="21492"/>
                </a:cubicBezTo>
                <a:cubicBezTo>
                  <a:pt x="11021" y="21492"/>
                  <a:pt x="11032" y="21480"/>
                  <a:pt x="11010" y="21437"/>
                </a:cubicBezTo>
                <a:cubicBezTo>
                  <a:pt x="10995" y="21407"/>
                  <a:pt x="10983" y="21293"/>
                  <a:pt x="10983" y="21184"/>
                </a:cubicBezTo>
                <a:cubicBezTo>
                  <a:pt x="10983" y="21054"/>
                  <a:pt x="10974" y="20990"/>
                  <a:pt x="10956" y="20990"/>
                </a:cubicBezTo>
                <a:close/>
                <a:moveTo>
                  <a:pt x="17154" y="20990"/>
                </a:moveTo>
                <a:cubicBezTo>
                  <a:pt x="17135" y="20997"/>
                  <a:pt x="17110" y="21045"/>
                  <a:pt x="17110" y="21087"/>
                </a:cubicBezTo>
                <a:cubicBezTo>
                  <a:pt x="17110" y="21117"/>
                  <a:pt x="17124" y="21114"/>
                  <a:pt x="17146" y="21077"/>
                </a:cubicBezTo>
                <a:cubicBezTo>
                  <a:pt x="17165" y="21045"/>
                  <a:pt x="17176" y="21009"/>
                  <a:pt x="17170" y="20998"/>
                </a:cubicBezTo>
                <a:cubicBezTo>
                  <a:pt x="17166" y="20990"/>
                  <a:pt x="17160" y="20988"/>
                  <a:pt x="17154" y="20990"/>
                </a:cubicBezTo>
                <a:close/>
                <a:moveTo>
                  <a:pt x="19836" y="20990"/>
                </a:moveTo>
                <a:cubicBezTo>
                  <a:pt x="19817" y="20997"/>
                  <a:pt x="19793" y="21045"/>
                  <a:pt x="19793" y="21087"/>
                </a:cubicBezTo>
                <a:cubicBezTo>
                  <a:pt x="19793" y="21117"/>
                  <a:pt x="19806" y="21114"/>
                  <a:pt x="19828" y="21077"/>
                </a:cubicBezTo>
                <a:cubicBezTo>
                  <a:pt x="19847" y="21045"/>
                  <a:pt x="19858" y="21009"/>
                  <a:pt x="19852" y="20998"/>
                </a:cubicBezTo>
                <a:cubicBezTo>
                  <a:pt x="19848" y="20990"/>
                  <a:pt x="19843" y="20988"/>
                  <a:pt x="19836" y="20990"/>
                </a:cubicBezTo>
                <a:close/>
                <a:moveTo>
                  <a:pt x="17408" y="20993"/>
                </a:moveTo>
                <a:cubicBezTo>
                  <a:pt x="17337" y="21013"/>
                  <a:pt x="17300" y="21213"/>
                  <a:pt x="17337" y="21375"/>
                </a:cubicBezTo>
                <a:cubicBezTo>
                  <a:pt x="17386" y="21591"/>
                  <a:pt x="17504" y="21496"/>
                  <a:pt x="17503" y="21242"/>
                </a:cubicBezTo>
                <a:cubicBezTo>
                  <a:pt x="17503" y="21051"/>
                  <a:pt x="17474" y="20975"/>
                  <a:pt x="17408" y="20993"/>
                </a:cubicBezTo>
                <a:close/>
                <a:moveTo>
                  <a:pt x="2248" y="20994"/>
                </a:moveTo>
                <a:cubicBezTo>
                  <a:pt x="2165" y="21013"/>
                  <a:pt x="2147" y="21186"/>
                  <a:pt x="2220" y="21263"/>
                </a:cubicBezTo>
                <a:cubicBezTo>
                  <a:pt x="2257" y="21302"/>
                  <a:pt x="2263" y="21330"/>
                  <a:pt x="2244" y="21367"/>
                </a:cubicBezTo>
                <a:cubicBezTo>
                  <a:pt x="2230" y="21395"/>
                  <a:pt x="2219" y="21437"/>
                  <a:pt x="2219" y="21461"/>
                </a:cubicBezTo>
                <a:cubicBezTo>
                  <a:pt x="2219" y="21537"/>
                  <a:pt x="2283" y="21400"/>
                  <a:pt x="2312" y="21261"/>
                </a:cubicBezTo>
                <a:cubicBezTo>
                  <a:pt x="2351" y="21074"/>
                  <a:pt x="2327" y="20976"/>
                  <a:pt x="2248" y="20994"/>
                </a:cubicBezTo>
                <a:close/>
                <a:moveTo>
                  <a:pt x="4930" y="20994"/>
                </a:moveTo>
                <a:cubicBezTo>
                  <a:pt x="4847" y="21013"/>
                  <a:pt x="4829" y="21186"/>
                  <a:pt x="4902" y="21263"/>
                </a:cubicBezTo>
                <a:cubicBezTo>
                  <a:pt x="4939" y="21302"/>
                  <a:pt x="4946" y="21330"/>
                  <a:pt x="4927" y="21367"/>
                </a:cubicBezTo>
                <a:cubicBezTo>
                  <a:pt x="4913" y="21395"/>
                  <a:pt x="4901" y="21437"/>
                  <a:pt x="4901" y="21461"/>
                </a:cubicBezTo>
                <a:cubicBezTo>
                  <a:pt x="4901" y="21537"/>
                  <a:pt x="4965" y="21400"/>
                  <a:pt x="4994" y="21261"/>
                </a:cubicBezTo>
                <a:cubicBezTo>
                  <a:pt x="5033" y="21074"/>
                  <a:pt x="5009" y="20976"/>
                  <a:pt x="4930" y="20994"/>
                </a:cubicBezTo>
                <a:close/>
                <a:moveTo>
                  <a:pt x="5243" y="20998"/>
                </a:moveTo>
                <a:cubicBezTo>
                  <a:pt x="5137" y="20998"/>
                  <a:pt x="5072" y="21006"/>
                  <a:pt x="5098" y="21017"/>
                </a:cubicBezTo>
                <a:cubicBezTo>
                  <a:pt x="5207" y="21064"/>
                  <a:pt x="5208" y="21069"/>
                  <a:pt x="5148" y="21285"/>
                </a:cubicBezTo>
                <a:cubicBezTo>
                  <a:pt x="5116" y="21399"/>
                  <a:pt x="5097" y="21492"/>
                  <a:pt x="5106" y="21492"/>
                </a:cubicBezTo>
                <a:cubicBezTo>
                  <a:pt x="5116" y="21492"/>
                  <a:pt x="5146" y="21396"/>
                  <a:pt x="5175" y="21279"/>
                </a:cubicBezTo>
                <a:cubicBezTo>
                  <a:pt x="5230" y="21053"/>
                  <a:pt x="5262" y="21054"/>
                  <a:pt x="5275" y="21280"/>
                </a:cubicBezTo>
                <a:cubicBezTo>
                  <a:pt x="5285" y="21447"/>
                  <a:pt x="5347" y="21535"/>
                  <a:pt x="5404" y="21464"/>
                </a:cubicBezTo>
                <a:cubicBezTo>
                  <a:pt x="5449" y="21408"/>
                  <a:pt x="5467" y="21260"/>
                  <a:pt x="5447" y="21102"/>
                </a:cubicBezTo>
                <a:cubicBezTo>
                  <a:pt x="5434" y="21004"/>
                  <a:pt x="5422" y="20998"/>
                  <a:pt x="5243" y="20998"/>
                </a:cubicBezTo>
                <a:close/>
                <a:moveTo>
                  <a:pt x="17647" y="20999"/>
                </a:moveTo>
                <a:cubicBezTo>
                  <a:pt x="17642" y="20996"/>
                  <a:pt x="17636" y="20998"/>
                  <a:pt x="17628" y="21004"/>
                </a:cubicBezTo>
                <a:cubicBezTo>
                  <a:pt x="17608" y="21019"/>
                  <a:pt x="17588" y="21032"/>
                  <a:pt x="17582" y="21032"/>
                </a:cubicBezTo>
                <a:cubicBezTo>
                  <a:pt x="17577" y="21032"/>
                  <a:pt x="17573" y="21053"/>
                  <a:pt x="17573" y="21078"/>
                </a:cubicBezTo>
                <a:cubicBezTo>
                  <a:pt x="17573" y="21103"/>
                  <a:pt x="17585" y="21119"/>
                  <a:pt x="17601" y="21113"/>
                </a:cubicBezTo>
                <a:cubicBezTo>
                  <a:pt x="17649" y="21094"/>
                  <a:pt x="17652" y="21363"/>
                  <a:pt x="17605" y="21432"/>
                </a:cubicBezTo>
                <a:cubicBezTo>
                  <a:pt x="17568" y="21486"/>
                  <a:pt x="17572" y="21492"/>
                  <a:pt x="17642" y="21492"/>
                </a:cubicBezTo>
                <a:cubicBezTo>
                  <a:pt x="17703" y="21492"/>
                  <a:pt x="17714" y="21480"/>
                  <a:pt x="17693" y="21437"/>
                </a:cubicBezTo>
                <a:cubicBezTo>
                  <a:pt x="17677" y="21407"/>
                  <a:pt x="17665" y="21291"/>
                  <a:pt x="17665" y="21179"/>
                </a:cubicBezTo>
                <a:cubicBezTo>
                  <a:pt x="17665" y="21055"/>
                  <a:pt x="17661" y="21006"/>
                  <a:pt x="17647" y="209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2760770" y="1228456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